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2" r:id="rId1"/>
  </p:sldMasterIdLst>
  <p:notesMasterIdLst>
    <p:notesMasterId r:id="rId22"/>
  </p:notesMasterIdLst>
  <p:handoutMasterIdLst>
    <p:handoutMasterId r:id="rId23"/>
  </p:handoutMasterIdLst>
  <p:sldIdLst>
    <p:sldId id="256" r:id="rId2"/>
    <p:sldId id="263" r:id="rId3"/>
    <p:sldId id="259" r:id="rId4"/>
    <p:sldId id="264" r:id="rId5"/>
    <p:sldId id="260" r:id="rId6"/>
    <p:sldId id="270" r:id="rId7"/>
    <p:sldId id="275" r:id="rId8"/>
    <p:sldId id="276" r:id="rId9"/>
    <p:sldId id="269" r:id="rId10"/>
    <p:sldId id="282" r:id="rId11"/>
    <p:sldId id="283" r:id="rId12"/>
    <p:sldId id="280" r:id="rId13"/>
    <p:sldId id="281" r:id="rId14"/>
    <p:sldId id="279" r:id="rId15"/>
    <p:sldId id="285" r:id="rId16"/>
    <p:sldId id="286" r:id="rId17"/>
    <p:sldId id="287" r:id="rId18"/>
    <p:sldId id="261" r:id="rId19"/>
    <p:sldId id="262" r:id="rId20"/>
    <p:sldId id="267" r:id="rId21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>
          <p15:clr>
            <a:srgbClr val="A4A3A4"/>
          </p15:clr>
        </p15:guide>
        <p15:guide id="2" orient="horz" pos="192">
          <p15:clr>
            <a:srgbClr val="A4A3A4"/>
          </p15:clr>
        </p15:guide>
        <p15:guide id="3" orient="horz" pos="96">
          <p15:clr>
            <a:srgbClr val="A4A3A4"/>
          </p15:clr>
        </p15:guide>
        <p15:guide id="4">
          <p15:clr>
            <a:srgbClr val="A4A3A4"/>
          </p15:clr>
        </p15:guide>
        <p15:guide id="5" pos="48">
          <p15:clr>
            <a:srgbClr val="A4A3A4"/>
          </p15:clr>
        </p15:guide>
        <p15:guide id="6" pos="9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2FDF7"/>
    <a:srgbClr val="800040"/>
    <a:srgbClr val="FF0080"/>
    <a:srgbClr val="5D7E9D"/>
    <a:srgbClr val="191919"/>
    <a:srgbClr val="FFFDDD"/>
    <a:srgbClr val="CEC3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748" autoAdjust="0"/>
    <p:restoredTop sz="92980" autoAdjust="0"/>
  </p:normalViewPr>
  <p:slideViewPr>
    <p:cSldViewPr snapToObjects="1">
      <p:cViewPr>
        <p:scale>
          <a:sx n="75" d="100"/>
          <a:sy n="75" d="100"/>
        </p:scale>
        <p:origin x="1434" y="54"/>
      </p:cViewPr>
      <p:guideLst>
        <p:guide orient="horz"/>
        <p:guide orient="horz" pos="192"/>
        <p:guide orient="horz" pos="96"/>
        <p:guide/>
        <p:guide pos="48"/>
        <p:guide pos="9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EDF6B58-9E38-459C-B65F-22EA13166807}" type="doc">
      <dgm:prSet loTypeId="urn:microsoft.com/office/officeart/2005/8/layout/cycle2" loCatId="cycle" qsTypeId="urn:microsoft.com/office/officeart/2005/8/quickstyle/simple2" qsCatId="simple" csTypeId="urn:microsoft.com/office/officeart/2005/8/colors/accent2_1" csCatId="accent2" phldr="1"/>
      <dgm:spPr/>
      <dgm:t>
        <a:bodyPr/>
        <a:lstStyle/>
        <a:p>
          <a:endParaRPr lang="en-US"/>
        </a:p>
      </dgm:t>
    </dgm:pt>
    <dgm:pt modelId="{0101B280-5D27-4DA7-B08E-04FF82764F0C}">
      <dgm:prSet phldrT="[Text]"/>
      <dgm:spPr/>
      <dgm:t>
        <a:bodyPr/>
        <a:lstStyle/>
        <a:p>
          <a:r>
            <a:rPr lang="en-US" dirty="0"/>
            <a:t>Cara </a:t>
          </a:r>
          <a:r>
            <a:rPr lang="en-US" dirty="0" err="1"/>
            <a:t>Kerja</a:t>
          </a:r>
          <a:endParaRPr lang="en-US" dirty="0"/>
        </a:p>
      </dgm:t>
    </dgm:pt>
    <dgm:pt modelId="{14F34395-73CC-454B-B919-BCECBDA1677A}" type="parTrans" cxnId="{03EE03AB-437A-41E1-913E-55AA1E9C29A9}">
      <dgm:prSet/>
      <dgm:spPr/>
      <dgm:t>
        <a:bodyPr/>
        <a:lstStyle/>
        <a:p>
          <a:endParaRPr lang="en-US"/>
        </a:p>
      </dgm:t>
    </dgm:pt>
    <dgm:pt modelId="{9A2F3325-9396-4792-8E2A-48AE6B80C4FF}" type="sibTrans" cxnId="{03EE03AB-437A-41E1-913E-55AA1E9C29A9}">
      <dgm:prSet/>
      <dgm:spPr/>
      <dgm:t>
        <a:bodyPr/>
        <a:lstStyle/>
        <a:p>
          <a:endParaRPr lang="en-US"/>
        </a:p>
      </dgm:t>
    </dgm:pt>
    <dgm:pt modelId="{2116B394-D07C-48D9-9A7E-2943BC126519}">
      <dgm:prSet phldrT="[Text]"/>
      <dgm:spPr/>
      <dgm:t>
        <a:bodyPr/>
        <a:lstStyle/>
        <a:p>
          <a:r>
            <a:rPr lang="en-US" dirty="0" err="1"/>
            <a:t>Keuntungan</a:t>
          </a:r>
          <a:endParaRPr lang="en-US" dirty="0"/>
        </a:p>
      </dgm:t>
    </dgm:pt>
    <dgm:pt modelId="{725C3269-A8F9-4E1E-AC4B-1C75997349AB}" type="parTrans" cxnId="{98236F47-3E7B-4F06-BBBC-53FF3102D8F1}">
      <dgm:prSet/>
      <dgm:spPr/>
      <dgm:t>
        <a:bodyPr/>
        <a:lstStyle/>
        <a:p>
          <a:endParaRPr lang="en-US"/>
        </a:p>
      </dgm:t>
    </dgm:pt>
    <dgm:pt modelId="{475A9106-AB28-4614-B99F-E1C95CFC8367}" type="sibTrans" cxnId="{98236F47-3E7B-4F06-BBBC-53FF3102D8F1}">
      <dgm:prSet/>
      <dgm:spPr/>
      <dgm:t>
        <a:bodyPr/>
        <a:lstStyle/>
        <a:p>
          <a:endParaRPr lang="en-US"/>
        </a:p>
      </dgm:t>
    </dgm:pt>
    <dgm:pt modelId="{316E5F6E-237A-45F6-A06F-DAC23DFCF3D2}">
      <dgm:prSet phldrT="[Text]"/>
      <dgm:spPr/>
      <dgm:t>
        <a:bodyPr/>
        <a:lstStyle/>
        <a:p>
          <a:r>
            <a:rPr lang="en-US" dirty="0" err="1"/>
            <a:t>Kerugian</a:t>
          </a:r>
          <a:endParaRPr lang="en-US" dirty="0"/>
        </a:p>
      </dgm:t>
    </dgm:pt>
    <dgm:pt modelId="{539C2EAF-4775-4D0A-AFC6-9AB7F1C93C85}" type="parTrans" cxnId="{D345E44B-D3FB-4834-93F5-4D456564D3F2}">
      <dgm:prSet/>
      <dgm:spPr/>
      <dgm:t>
        <a:bodyPr/>
        <a:lstStyle/>
        <a:p>
          <a:endParaRPr lang="en-US"/>
        </a:p>
      </dgm:t>
    </dgm:pt>
    <dgm:pt modelId="{DAE6E25D-3403-4B78-883D-81A758A67DAE}" type="sibTrans" cxnId="{D345E44B-D3FB-4834-93F5-4D456564D3F2}">
      <dgm:prSet/>
      <dgm:spPr/>
      <dgm:t>
        <a:bodyPr/>
        <a:lstStyle/>
        <a:p>
          <a:endParaRPr lang="en-US"/>
        </a:p>
      </dgm:t>
    </dgm:pt>
    <dgm:pt modelId="{E69DA1B9-3087-4CC4-84B7-662FB10B5197}">
      <dgm:prSet phldrT="[Text]"/>
      <dgm:spPr/>
      <dgm:t>
        <a:bodyPr/>
        <a:lstStyle/>
        <a:p>
          <a:r>
            <a:rPr lang="en-US" dirty="0" err="1"/>
            <a:t>Efek</a:t>
          </a:r>
          <a:r>
            <a:rPr lang="en-US" dirty="0"/>
            <a:t> </a:t>
          </a:r>
          <a:r>
            <a:rPr lang="en-US" dirty="0" err="1"/>
            <a:t>Samping</a:t>
          </a:r>
          <a:endParaRPr lang="en-US" dirty="0"/>
        </a:p>
      </dgm:t>
    </dgm:pt>
    <dgm:pt modelId="{355E3B5E-F46D-4E20-AC13-7B202C951500}" type="parTrans" cxnId="{6E0EAA19-A59F-45B9-9DCE-F4A52BCF6B1E}">
      <dgm:prSet/>
      <dgm:spPr/>
      <dgm:t>
        <a:bodyPr/>
        <a:lstStyle/>
        <a:p>
          <a:endParaRPr lang="en-US"/>
        </a:p>
      </dgm:t>
    </dgm:pt>
    <dgm:pt modelId="{3C3EDCCE-B815-4DDC-B880-90AC79DC77BE}" type="sibTrans" cxnId="{6E0EAA19-A59F-45B9-9DCE-F4A52BCF6B1E}">
      <dgm:prSet/>
      <dgm:spPr/>
      <dgm:t>
        <a:bodyPr/>
        <a:lstStyle/>
        <a:p>
          <a:endParaRPr lang="en-US"/>
        </a:p>
      </dgm:t>
    </dgm:pt>
    <dgm:pt modelId="{EECF35C3-CC8E-4673-848D-F86F0F5D033D}">
      <dgm:prSet phldrT="[Text]"/>
      <dgm:spPr/>
      <dgm:t>
        <a:bodyPr/>
        <a:lstStyle/>
        <a:p>
          <a:r>
            <a:rPr lang="en-US" dirty="0" err="1"/>
            <a:t>Faktor</a:t>
          </a:r>
          <a:r>
            <a:rPr lang="en-US" dirty="0"/>
            <a:t> lain</a:t>
          </a:r>
        </a:p>
      </dgm:t>
    </dgm:pt>
    <dgm:pt modelId="{13CA65C7-AB02-4A1F-82D9-2880A4225076}" type="parTrans" cxnId="{A8770954-F4E1-4E84-8570-345D6ABD4BAE}">
      <dgm:prSet/>
      <dgm:spPr/>
      <dgm:t>
        <a:bodyPr/>
        <a:lstStyle/>
        <a:p>
          <a:endParaRPr lang="en-US"/>
        </a:p>
      </dgm:t>
    </dgm:pt>
    <dgm:pt modelId="{0D532E1D-3C29-4174-824B-36D6598E2FEA}" type="sibTrans" cxnId="{A8770954-F4E1-4E84-8570-345D6ABD4BAE}">
      <dgm:prSet/>
      <dgm:spPr/>
      <dgm:t>
        <a:bodyPr/>
        <a:lstStyle/>
        <a:p>
          <a:endParaRPr lang="en-US"/>
        </a:p>
      </dgm:t>
    </dgm:pt>
    <dgm:pt modelId="{3AD28525-C146-4399-9C51-6CE2034DF20A}">
      <dgm:prSet custT="1"/>
      <dgm:spPr/>
      <dgm:t>
        <a:bodyPr/>
        <a:lstStyle/>
        <a:p>
          <a:r>
            <a:rPr lang="en-US" sz="1200" dirty="0"/>
            <a:t>KONSULTASIKAN</a:t>
          </a:r>
        </a:p>
      </dgm:t>
    </dgm:pt>
    <dgm:pt modelId="{15F3C47B-9E7E-48D8-A9DD-5ADEB8B5E97F}" type="parTrans" cxnId="{3206A342-1EA7-4E03-91C0-2C7A76D63979}">
      <dgm:prSet/>
      <dgm:spPr/>
      <dgm:t>
        <a:bodyPr/>
        <a:lstStyle/>
        <a:p>
          <a:endParaRPr lang="en-US"/>
        </a:p>
      </dgm:t>
    </dgm:pt>
    <dgm:pt modelId="{81832E6A-0BD3-45C4-B3BC-1C2849AD448A}" type="sibTrans" cxnId="{3206A342-1EA7-4E03-91C0-2C7A76D63979}">
      <dgm:prSet/>
      <dgm:spPr/>
      <dgm:t>
        <a:bodyPr/>
        <a:lstStyle/>
        <a:p>
          <a:endParaRPr lang="en-US"/>
        </a:p>
      </dgm:t>
    </dgm:pt>
    <dgm:pt modelId="{5CEC8536-777B-407A-AA6B-583B62D405C0}" type="pres">
      <dgm:prSet presAssocID="{4EDF6B58-9E38-459C-B65F-22EA13166807}" presName="cycle" presStyleCnt="0">
        <dgm:presLayoutVars>
          <dgm:dir/>
          <dgm:resizeHandles val="exact"/>
        </dgm:presLayoutVars>
      </dgm:prSet>
      <dgm:spPr/>
    </dgm:pt>
    <dgm:pt modelId="{54BDAD00-1B53-4CB9-9154-5627BB683E96}" type="pres">
      <dgm:prSet presAssocID="{0101B280-5D27-4DA7-B08E-04FF82764F0C}" presName="node" presStyleLbl="node1" presStyleIdx="0" presStyleCnt="6">
        <dgm:presLayoutVars>
          <dgm:bulletEnabled val="1"/>
        </dgm:presLayoutVars>
      </dgm:prSet>
      <dgm:spPr/>
    </dgm:pt>
    <dgm:pt modelId="{C384D3A9-2412-4DF3-BD56-1007A1F82B7B}" type="pres">
      <dgm:prSet presAssocID="{9A2F3325-9396-4792-8E2A-48AE6B80C4FF}" presName="sibTrans" presStyleLbl="sibTrans2D1" presStyleIdx="0" presStyleCnt="6"/>
      <dgm:spPr/>
    </dgm:pt>
    <dgm:pt modelId="{D9FDA095-CD93-492B-87AA-FF574EFC87A7}" type="pres">
      <dgm:prSet presAssocID="{9A2F3325-9396-4792-8E2A-48AE6B80C4FF}" presName="connectorText" presStyleLbl="sibTrans2D1" presStyleIdx="0" presStyleCnt="6"/>
      <dgm:spPr/>
    </dgm:pt>
    <dgm:pt modelId="{04C47E93-7EF8-480A-BA4C-4E5DE45E411A}" type="pres">
      <dgm:prSet presAssocID="{2116B394-D07C-48D9-9A7E-2943BC126519}" presName="node" presStyleLbl="node1" presStyleIdx="1" presStyleCnt="6">
        <dgm:presLayoutVars>
          <dgm:bulletEnabled val="1"/>
        </dgm:presLayoutVars>
      </dgm:prSet>
      <dgm:spPr/>
    </dgm:pt>
    <dgm:pt modelId="{E9E21520-25BD-42A2-BCF3-60F014B7665C}" type="pres">
      <dgm:prSet presAssocID="{475A9106-AB28-4614-B99F-E1C95CFC8367}" presName="sibTrans" presStyleLbl="sibTrans2D1" presStyleIdx="1" presStyleCnt="6"/>
      <dgm:spPr/>
    </dgm:pt>
    <dgm:pt modelId="{AF60B35C-D662-44F2-8AC2-C4DFA8D3C60A}" type="pres">
      <dgm:prSet presAssocID="{475A9106-AB28-4614-B99F-E1C95CFC8367}" presName="connectorText" presStyleLbl="sibTrans2D1" presStyleIdx="1" presStyleCnt="6"/>
      <dgm:spPr/>
    </dgm:pt>
    <dgm:pt modelId="{840AF03D-7A78-4897-B769-014B1FDF5BEB}" type="pres">
      <dgm:prSet presAssocID="{316E5F6E-237A-45F6-A06F-DAC23DFCF3D2}" presName="node" presStyleLbl="node1" presStyleIdx="2" presStyleCnt="6">
        <dgm:presLayoutVars>
          <dgm:bulletEnabled val="1"/>
        </dgm:presLayoutVars>
      </dgm:prSet>
      <dgm:spPr/>
    </dgm:pt>
    <dgm:pt modelId="{70056641-1C7F-4412-9628-86B7506134DC}" type="pres">
      <dgm:prSet presAssocID="{DAE6E25D-3403-4B78-883D-81A758A67DAE}" presName="sibTrans" presStyleLbl="sibTrans2D1" presStyleIdx="2" presStyleCnt="6"/>
      <dgm:spPr/>
    </dgm:pt>
    <dgm:pt modelId="{72F98B43-C58E-43AB-9AC9-11DCF44E4FB6}" type="pres">
      <dgm:prSet presAssocID="{DAE6E25D-3403-4B78-883D-81A758A67DAE}" presName="connectorText" presStyleLbl="sibTrans2D1" presStyleIdx="2" presStyleCnt="6"/>
      <dgm:spPr/>
    </dgm:pt>
    <dgm:pt modelId="{362EBEBB-2587-4DA5-A35B-2AE2CAA7B9FF}" type="pres">
      <dgm:prSet presAssocID="{E69DA1B9-3087-4CC4-84B7-662FB10B5197}" presName="node" presStyleLbl="node1" presStyleIdx="3" presStyleCnt="6">
        <dgm:presLayoutVars>
          <dgm:bulletEnabled val="1"/>
        </dgm:presLayoutVars>
      </dgm:prSet>
      <dgm:spPr/>
    </dgm:pt>
    <dgm:pt modelId="{380AD924-3590-4BC8-85D3-88638D47F220}" type="pres">
      <dgm:prSet presAssocID="{3C3EDCCE-B815-4DDC-B880-90AC79DC77BE}" presName="sibTrans" presStyleLbl="sibTrans2D1" presStyleIdx="3" presStyleCnt="6"/>
      <dgm:spPr/>
    </dgm:pt>
    <dgm:pt modelId="{DB9D6B29-3452-4AEA-8C6A-4C670F5BD295}" type="pres">
      <dgm:prSet presAssocID="{3C3EDCCE-B815-4DDC-B880-90AC79DC77BE}" presName="connectorText" presStyleLbl="sibTrans2D1" presStyleIdx="3" presStyleCnt="6"/>
      <dgm:spPr/>
    </dgm:pt>
    <dgm:pt modelId="{80FC399F-B2EB-4168-8614-B05070624A79}" type="pres">
      <dgm:prSet presAssocID="{EECF35C3-CC8E-4673-848D-F86F0F5D033D}" presName="node" presStyleLbl="node1" presStyleIdx="4" presStyleCnt="6">
        <dgm:presLayoutVars>
          <dgm:bulletEnabled val="1"/>
        </dgm:presLayoutVars>
      </dgm:prSet>
      <dgm:spPr/>
    </dgm:pt>
    <dgm:pt modelId="{82F9F55D-187F-407E-A3F9-B1622AF3705F}" type="pres">
      <dgm:prSet presAssocID="{0D532E1D-3C29-4174-824B-36D6598E2FEA}" presName="sibTrans" presStyleLbl="sibTrans2D1" presStyleIdx="4" presStyleCnt="6"/>
      <dgm:spPr/>
    </dgm:pt>
    <dgm:pt modelId="{B7C53139-8B44-48CB-86AD-04EB2F8BC8A7}" type="pres">
      <dgm:prSet presAssocID="{0D532E1D-3C29-4174-824B-36D6598E2FEA}" presName="connectorText" presStyleLbl="sibTrans2D1" presStyleIdx="4" presStyleCnt="6"/>
      <dgm:spPr/>
    </dgm:pt>
    <dgm:pt modelId="{D10F14CB-19E2-44E7-AA34-6E9AC4BCFEDB}" type="pres">
      <dgm:prSet presAssocID="{3AD28525-C146-4399-9C51-6CE2034DF20A}" presName="node" presStyleLbl="node1" presStyleIdx="5" presStyleCnt="6" custScaleX="164417">
        <dgm:presLayoutVars>
          <dgm:bulletEnabled val="1"/>
        </dgm:presLayoutVars>
      </dgm:prSet>
      <dgm:spPr/>
    </dgm:pt>
    <dgm:pt modelId="{F8AC7E6A-8725-4AAF-9706-9F78BB00862E}" type="pres">
      <dgm:prSet presAssocID="{81832E6A-0BD3-45C4-B3BC-1C2849AD448A}" presName="sibTrans" presStyleLbl="sibTrans2D1" presStyleIdx="5" presStyleCnt="6"/>
      <dgm:spPr/>
    </dgm:pt>
    <dgm:pt modelId="{790D01F7-52B5-42C9-B972-86AB1C76BFAC}" type="pres">
      <dgm:prSet presAssocID="{81832E6A-0BD3-45C4-B3BC-1C2849AD448A}" presName="connectorText" presStyleLbl="sibTrans2D1" presStyleIdx="5" presStyleCnt="6"/>
      <dgm:spPr/>
    </dgm:pt>
  </dgm:ptLst>
  <dgm:cxnLst>
    <dgm:cxn modelId="{F25B3E00-8DAF-4D4C-8E7D-FA2B9E09B493}" type="presOf" srcId="{0101B280-5D27-4DA7-B08E-04FF82764F0C}" destId="{54BDAD00-1B53-4CB9-9154-5627BB683E96}" srcOrd="0" destOrd="0" presId="urn:microsoft.com/office/officeart/2005/8/layout/cycle2"/>
    <dgm:cxn modelId="{D476960F-5816-4B8B-B9F7-E16D7A3F8127}" type="presOf" srcId="{DAE6E25D-3403-4B78-883D-81A758A67DAE}" destId="{72F98B43-C58E-43AB-9AC9-11DCF44E4FB6}" srcOrd="1" destOrd="0" presId="urn:microsoft.com/office/officeart/2005/8/layout/cycle2"/>
    <dgm:cxn modelId="{6E0EAA19-A59F-45B9-9DCE-F4A52BCF6B1E}" srcId="{4EDF6B58-9E38-459C-B65F-22EA13166807}" destId="{E69DA1B9-3087-4CC4-84B7-662FB10B5197}" srcOrd="3" destOrd="0" parTransId="{355E3B5E-F46D-4E20-AC13-7B202C951500}" sibTransId="{3C3EDCCE-B815-4DDC-B880-90AC79DC77BE}"/>
    <dgm:cxn modelId="{4C61121E-8A57-4145-B67E-65E8E48F854E}" type="presOf" srcId="{EECF35C3-CC8E-4673-848D-F86F0F5D033D}" destId="{80FC399F-B2EB-4168-8614-B05070624A79}" srcOrd="0" destOrd="0" presId="urn:microsoft.com/office/officeart/2005/8/layout/cycle2"/>
    <dgm:cxn modelId="{2A8E4B2F-C57B-4BF5-8662-F1BA06DF704E}" type="presOf" srcId="{E69DA1B9-3087-4CC4-84B7-662FB10B5197}" destId="{362EBEBB-2587-4DA5-A35B-2AE2CAA7B9FF}" srcOrd="0" destOrd="0" presId="urn:microsoft.com/office/officeart/2005/8/layout/cycle2"/>
    <dgm:cxn modelId="{3206A342-1EA7-4E03-91C0-2C7A76D63979}" srcId="{4EDF6B58-9E38-459C-B65F-22EA13166807}" destId="{3AD28525-C146-4399-9C51-6CE2034DF20A}" srcOrd="5" destOrd="0" parTransId="{15F3C47B-9E7E-48D8-A9DD-5ADEB8B5E97F}" sibTransId="{81832E6A-0BD3-45C4-B3BC-1C2849AD448A}"/>
    <dgm:cxn modelId="{EAA44F65-EF1D-47B2-8C93-42A04A14B350}" type="presOf" srcId="{9A2F3325-9396-4792-8E2A-48AE6B80C4FF}" destId="{C384D3A9-2412-4DF3-BD56-1007A1F82B7B}" srcOrd="0" destOrd="0" presId="urn:microsoft.com/office/officeart/2005/8/layout/cycle2"/>
    <dgm:cxn modelId="{98236F47-3E7B-4F06-BBBC-53FF3102D8F1}" srcId="{4EDF6B58-9E38-459C-B65F-22EA13166807}" destId="{2116B394-D07C-48D9-9A7E-2943BC126519}" srcOrd="1" destOrd="0" parTransId="{725C3269-A8F9-4E1E-AC4B-1C75997349AB}" sibTransId="{475A9106-AB28-4614-B99F-E1C95CFC8367}"/>
    <dgm:cxn modelId="{D345E44B-D3FB-4834-93F5-4D456564D3F2}" srcId="{4EDF6B58-9E38-459C-B65F-22EA13166807}" destId="{316E5F6E-237A-45F6-A06F-DAC23DFCF3D2}" srcOrd="2" destOrd="0" parTransId="{539C2EAF-4775-4D0A-AFC6-9AB7F1C93C85}" sibTransId="{DAE6E25D-3403-4B78-883D-81A758A67DAE}"/>
    <dgm:cxn modelId="{7108306E-26BA-4B0D-98E0-A018A63A88A8}" type="presOf" srcId="{DAE6E25D-3403-4B78-883D-81A758A67DAE}" destId="{70056641-1C7F-4412-9628-86B7506134DC}" srcOrd="0" destOrd="0" presId="urn:microsoft.com/office/officeart/2005/8/layout/cycle2"/>
    <dgm:cxn modelId="{A90AF872-6F6C-48CA-8DA5-28869ACD10DC}" type="presOf" srcId="{2116B394-D07C-48D9-9A7E-2943BC126519}" destId="{04C47E93-7EF8-480A-BA4C-4E5DE45E411A}" srcOrd="0" destOrd="0" presId="urn:microsoft.com/office/officeart/2005/8/layout/cycle2"/>
    <dgm:cxn modelId="{A8770954-F4E1-4E84-8570-345D6ABD4BAE}" srcId="{4EDF6B58-9E38-459C-B65F-22EA13166807}" destId="{EECF35C3-CC8E-4673-848D-F86F0F5D033D}" srcOrd="4" destOrd="0" parTransId="{13CA65C7-AB02-4A1F-82D9-2880A4225076}" sibTransId="{0D532E1D-3C29-4174-824B-36D6598E2FEA}"/>
    <dgm:cxn modelId="{D9008D56-E155-465E-BA1A-C100BEB4FFD6}" type="presOf" srcId="{3C3EDCCE-B815-4DDC-B880-90AC79DC77BE}" destId="{380AD924-3590-4BC8-85D3-88638D47F220}" srcOrd="0" destOrd="0" presId="urn:microsoft.com/office/officeart/2005/8/layout/cycle2"/>
    <dgm:cxn modelId="{F8321A59-7219-4033-83C8-B4E52E496C64}" type="presOf" srcId="{9A2F3325-9396-4792-8E2A-48AE6B80C4FF}" destId="{D9FDA095-CD93-492B-87AA-FF574EFC87A7}" srcOrd="1" destOrd="0" presId="urn:microsoft.com/office/officeart/2005/8/layout/cycle2"/>
    <dgm:cxn modelId="{14358A7C-B792-4665-AACE-1AA38897329E}" type="presOf" srcId="{81832E6A-0BD3-45C4-B3BC-1C2849AD448A}" destId="{790D01F7-52B5-42C9-B972-86AB1C76BFAC}" srcOrd="1" destOrd="0" presId="urn:microsoft.com/office/officeart/2005/8/layout/cycle2"/>
    <dgm:cxn modelId="{A3890983-E799-4AF6-B8C0-A9CFE2599A1A}" type="presOf" srcId="{0D532E1D-3C29-4174-824B-36D6598E2FEA}" destId="{82F9F55D-187F-407E-A3F9-B1622AF3705F}" srcOrd="0" destOrd="0" presId="urn:microsoft.com/office/officeart/2005/8/layout/cycle2"/>
    <dgm:cxn modelId="{FAF3C183-9A17-4750-AEF3-BCF12AE19FA5}" type="presOf" srcId="{81832E6A-0BD3-45C4-B3BC-1C2849AD448A}" destId="{F8AC7E6A-8725-4AAF-9706-9F78BB00862E}" srcOrd="0" destOrd="0" presId="urn:microsoft.com/office/officeart/2005/8/layout/cycle2"/>
    <dgm:cxn modelId="{E4AFC799-2D3F-4D9B-8A71-E608C8593365}" type="presOf" srcId="{0D532E1D-3C29-4174-824B-36D6598E2FEA}" destId="{B7C53139-8B44-48CB-86AD-04EB2F8BC8A7}" srcOrd="1" destOrd="0" presId="urn:microsoft.com/office/officeart/2005/8/layout/cycle2"/>
    <dgm:cxn modelId="{E7A2049A-3D0F-4E1D-A689-B1A509ACC8E6}" type="presOf" srcId="{4EDF6B58-9E38-459C-B65F-22EA13166807}" destId="{5CEC8536-777B-407A-AA6B-583B62D405C0}" srcOrd="0" destOrd="0" presId="urn:microsoft.com/office/officeart/2005/8/layout/cycle2"/>
    <dgm:cxn modelId="{F0AAF99A-A050-4297-8F87-DB8084B631E6}" type="presOf" srcId="{475A9106-AB28-4614-B99F-E1C95CFC8367}" destId="{E9E21520-25BD-42A2-BCF3-60F014B7665C}" srcOrd="0" destOrd="0" presId="urn:microsoft.com/office/officeart/2005/8/layout/cycle2"/>
    <dgm:cxn modelId="{03EE03AB-437A-41E1-913E-55AA1E9C29A9}" srcId="{4EDF6B58-9E38-459C-B65F-22EA13166807}" destId="{0101B280-5D27-4DA7-B08E-04FF82764F0C}" srcOrd="0" destOrd="0" parTransId="{14F34395-73CC-454B-B919-BCECBDA1677A}" sibTransId="{9A2F3325-9396-4792-8E2A-48AE6B80C4FF}"/>
    <dgm:cxn modelId="{08ACBDAE-9631-47F3-90D6-8EC59EE31746}" type="presOf" srcId="{3AD28525-C146-4399-9C51-6CE2034DF20A}" destId="{D10F14CB-19E2-44E7-AA34-6E9AC4BCFEDB}" srcOrd="0" destOrd="0" presId="urn:microsoft.com/office/officeart/2005/8/layout/cycle2"/>
    <dgm:cxn modelId="{DEE2EABF-4768-4442-AFA3-C8AED27AFD11}" type="presOf" srcId="{316E5F6E-237A-45F6-A06F-DAC23DFCF3D2}" destId="{840AF03D-7A78-4897-B769-014B1FDF5BEB}" srcOrd="0" destOrd="0" presId="urn:microsoft.com/office/officeart/2005/8/layout/cycle2"/>
    <dgm:cxn modelId="{4267D3CD-0ED7-460B-AA9D-70D2B5CF50FF}" type="presOf" srcId="{475A9106-AB28-4614-B99F-E1C95CFC8367}" destId="{AF60B35C-D662-44F2-8AC2-C4DFA8D3C60A}" srcOrd="1" destOrd="0" presId="urn:microsoft.com/office/officeart/2005/8/layout/cycle2"/>
    <dgm:cxn modelId="{692887F9-16DA-42E4-A420-09A68522805F}" type="presOf" srcId="{3C3EDCCE-B815-4DDC-B880-90AC79DC77BE}" destId="{DB9D6B29-3452-4AEA-8C6A-4C670F5BD295}" srcOrd="1" destOrd="0" presId="urn:microsoft.com/office/officeart/2005/8/layout/cycle2"/>
    <dgm:cxn modelId="{A518ADDC-7941-4524-B36C-F4902D0B2806}" type="presParOf" srcId="{5CEC8536-777B-407A-AA6B-583B62D405C0}" destId="{54BDAD00-1B53-4CB9-9154-5627BB683E96}" srcOrd="0" destOrd="0" presId="urn:microsoft.com/office/officeart/2005/8/layout/cycle2"/>
    <dgm:cxn modelId="{102067CE-D7EF-4D05-8FD6-2AB0A1BDC314}" type="presParOf" srcId="{5CEC8536-777B-407A-AA6B-583B62D405C0}" destId="{C384D3A9-2412-4DF3-BD56-1007A1F82B7B}" srcOrd="1" destOrd="0" presId="urn:microsoft.com/office/officeart/2005/8/layout/cycle2"/>
    <dgm:cxn modelId="{89159EAB-3D29-4744-88AF-E82DCF6999A7}" type="presParOf" srcId="{C384D3A9-2412-4DF3-BD56-1007A1F82B7B}" destId="{D9FDA095-CD93-492B-87AA-FF574EFC87A7}" srcOrd="0" destOrd="0" presId="urn:microsoft.com/office/officeart/2005/8/layout/cycle2"/>
    <dgm:cxn modelId="{F3FCE036-3C49-43EC-AEC6-FDAED338641A}" type="presParOf" srcId="{5CEC8536-777B-407A-AA6B-583B62D405C0}" destId="{04C47E93-7EF8-480A-BA4C-4E5DE45E411A}" srcOrd="2" destOrd="0" presId="urn:microsoft.com/office/officeart/2005/8/layout/cycle2"/>
    <dgm:cxn modelId="{BB1C159D-4D8A-44A7-9594-261478E10FFC}" type="presParOf" srcId="{5CEC8536-777B-407A-AA6B-583B62D405C0}" destId="{E9E21520-25BD-42A2-BCF3-60F014B7665C}" srcOrd="3" destOrd="0" presId="urn:microsoft.com/office/officeart/2005/8/layout/cycle2"/>
    <dgm:cxn modelId="{722B682E-DA94-45A5-B80A-270C29FA38A7}" type="presParOf" srcId="{E9E21520-25BD-42A2-BCF3-60F014B7665C}" destId="{AF60B35C-D662-44F2-8AC2-C4DFA8D3C60A}" srcOrd="0" destOrd="0" presId="urn:microsoft.com/office/officeart/2005/8/layout/cycle2"/>
    <dgm:cxn modelId="{ED769BA2-FBE1-40B7-A174-2992BBD7DADE}" type="presParOf" srcId="{5CEC8536-777B-407A-AA6B-583B62D405C0}" destId="{840AF03D-7A78-4897-B769-014B1FDF5BEB}" srcOrd="4" destOrd="0" presId="urn:microsoft.com/office/officeart/2005/8/layout/cycle2"/>
    <dgm:cxn modelId="{65BC02BA-4033-4FCC-9C43-C1DB604F69E9}" type="presParOf" srcId="{5CEC8536-777B-407A-AA6B-583B62D405C0}" destId="{70056641-1C7F-4412-9628-86B7506134DC}" srcOrd="5" destOrd="0" presId="urn:microsoft.com/office/officeart/2005/8/layout/cycle2"/>
    <dgm:cxn modelId="{9EF3DEBF-500B-4B84-9B61-0B2939610CCC}" type="presParOf" srcId="{70056641-1C7F-4412-9628-86B7506134DC}" destId="{72F98B43-C58E-43AB-9AC9-11DCF44E4FB6}" srcOrd="0" destOrd="0" presId="urn:microsoft.com/office/officeart/2005/8/layout/cycle2"/>
    <dgm:cxn modelId="{60389530-0EE7-4EB2-8B99-1D68B05A7F77}" type="presParOf" srcId="{5CEC8536-777B-407A-AA6B-583B62D405C0}" destId="{362EBEBB-2587-4DA5-A35B-2AE2CAA7B9FF}" srcOrd="6" destOrd="0" presId="urn:microsoft.com/office/officeart/2005/8/layout/cycle2"/>
    <dgm:cxn modelId="{C69F07A8-454F-4347-BD2F-944CB32E3264}" type="presParOf" srcId="{5CEC8536-777B-407A-AA6B-583B62D405C0}" destId="{380AD924-3590-4BC8-85D3-88638D47F220}" srcOrd="7" destOrd="0" presId="urn:microsoft.com/office/officeart/2005/8/layout/cycle2"/>
    <dgm:cxn modelId="{8F132838-A4E1-4099-AA84-CE7CEEB6838F}" type="presParOf" srcId="{380AD924-3590-4BC8-85D3-88638D47F220}" destId="{DB9D6B29-3452-4AEA-8C6A-4C670F5BD295}" srcOrd="0" destOrd="0" presId="urn:microsoft.com/office/officeart/2005/8/layout/cycle2"/>
    <dgm:cxn modelId="{B3C29BAE-4C63-444B-8DED-F96A12A1894C}" type="presParOf" srcId="{5CEC8536-777B-407A-AA6B-583B62D405C0}" destId="{80FC399F-B2EB-4168-8614-B05070624A79}" srcOrd="8" destOrd="0" presId="urn:microsoft.com/office/officeart/2005/8/layout/cycle2"/>
    <dgm:cxn modelId="{EB76ED46-3F78-4F76-BBF3-DC75929CEC64}" type="presParOf" srcId="{5CEC8536-777B-407A-AA6B-583B62D405C0}" destId="{82F9F55D-187F-407E-A3F9-B1622AF3705F}" srcOrd="9" destOrd="0" presId="urn:microsoft.com/office/officeart/2005/8/layout/cycle2"/>
    <dgm:cxn modelId="{B23A98D6-46C0-4BD9-A719-3969E6E11FBB}" type="presParOf" srcId="{82F9F55D-187F-407E-A3F9-B1622AF3705F}" destId="{B7C53139-8B44-48CB-86AD-04EB2F8BC8A7}" srcOrd="0" destOrd="0" presId="urn:microsoft.com/office/officeart/2005/8/layout/cycle2"/>
    <dgm:cxn modelId="{1CF22773-A366-4177-BB0B-C3B336650E7D}" type="presParOf" srcId="{5CEC8536-777B-407A-AA6B-583B62D405C0}" destId="{D10F14CB-19E2-44E7-AA34-6E9AC4BCFEDB}" srcOrd="10" destOrd="0" presId="urn:microsoft.com/office/officeart/2005/8/layout/cycle2"/>
    <dgm:cxn modelId="{5898FC69-31F0-4217-B25B-84B89D1CF7AE}" type="presParOf" srcId="{5CEC8536-777B-407A-AA6B-583B62D405C0}" destId="{F8AC7E6A-8725-4AAF-9706-9F78BB00862E}" srcOrd="11" destOrd="0" presId="urn:microsoft.com/office/officeart/2005/8/layout/cycle2"/>
    <dgm:cxn modelId="{0F60B0C6-E303-4FF1-B0DC-322531AA0446}" type="presParOf" srcId="{F8AC7E6A-8725-4AAF-9706-9F78BB00862E}" destId="{790D01F7-52B5-42C9-B972-86AB1C76BFAC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BDAD00-1B53-4CB9-9154-5627BB683E96}">
      <dsp:nvSpPr>
        <dsp:cNvPr id="0" name=""/>
        <dsp:cNvSpPr/>
      </dsp:nvSpPr>
      <dsp:spPr>
        <a:xfrm>
          <a:off x="2841609" y="1172"/>
          <a:ext cx="1014083" cy="101408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Cara </a:t>
          </a:r>
          <a:r>
            <a:rPr lang="en-US" sz="1100" kern="1200" dirty="0" err="1"/>
            <a:t>Kerja</a:t>
          </a:r>
          <a:endParaRPr lang="en-US" sz="1100" kern="1200" dirty="0"/>
        </a:p>
      </dsp:txBody>
      <dsp:txXfrm>
        <a:off x="2990118" y="149681"/>
        <a:ext cx="717065" cy="717065"/>
      </dsp:txXfrm>
    </dsp:sp>
    <dsp:sp modelId="{C384D3A9-2412-4DF3-BD56-1007A1F82B7B}">
      <dsp:nvSpPr>
        <dsp:cNvPr id="0" name=""/>
        <dsp:cNvSpPr/>
      </dsp:nvSpPr>
      <dsp:spPr>
        <a:xfrm rot="1800000">
          <a:off x="3866777" y="714211"/>
          <a:ext cx="270142" cy="3422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>
        <a:off x="3872206" y="762401"/>
        <a:ext cx="189099" cy="205351"/>
      </dsp:txXfrm>
    </dsp:sp>
    <dsp:sp modelId="{04C47E93-7EF8-480A-BA4C-4E5DE45E411A}">
      <dsp:nvSpPr>
        <dsp:cNvPr id="0" name=""/>
        <dsp:cNvSpPr/>
      </dsp:nvSpPr>
      <dsp:spPr>
        <a:xfrm>
          <a:off x="4161246" y="763065"/>
          <a:ext cx="1014083" cy="101408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 err="1"/>
            <a:t>Keuntungan</a:t>
          </a:r>
          <a:endParaRPr lang="en-US" sz="1100" kern="1200" dirty="0"/>
        </a:p>
      </dsp:txBody>
      <dsp:txXfrm>
        <a:off x="4309755" y="911574"/>
        <a:ext cx="717065" cy="717065"/>
      </dsp:txXfrm>
    </dsp:sp>
    <dsp:sp modelId="{E9E21520-25BD-42A2-BCF3-60F014B7665C}">
      <dsp:nvSpPr>
        <dsp:cNvPr id="0" name=""/>
        <dsp:cNvSpPr/>
      </dsp:nvSpPr>
      <dsp:spPr>
        <a:xfrm rot="5400000">
          <a:off x="4533217" y="1853227"/>
          <a:ext cx="270142" cy="3422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>
        <a:off x="4573739" y="1881157"/>
        <a:ext cx="189099" cy="205351"/>
      </dsp:txXfrm>
    </dsp:sp>
    <dsp:sp modelId="{840AF03D-7A78-4897-B769-014B1FDF5BEB}">
      <dsp:nvSpPr>
        <dsp:cNvPr id="0" name=""/>
        <dsp:cNvSpPr/>
      </dsp:nvSpPr>
      <dsp:spPr>
        <a:xfrm>
          <a:off x="4161246" y="2286851"/>
          <a:ext cx="1014083" cy="101408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 err="1"/>
            <a:t>Kerugian</a:t>
          </a:r>
          <a:endParaRPr lang="en-US" sz="1100" kern="1200" dirty="0"/>
        </a:p>
      </dsp:txBody>
      <dsp:txXfrm>
        <a:off x="4309755" y="2435360"/>
        <a:ext cx="717065" cy="717065"/>
      </dsp:txXfrm>
    </dsp:sp>
    <dsp:sp modelId="{70056641-1C7F-4412-9628-86B7506134DC}">
      <dsp:nvSpPr>
        <dsp:cNvPr id="0" name=""/>
        <dsp:cNvSpPr/>
      </dsp:nvSpPr>
      <dsp:spPr>
        <a:xfrm rot="9000000">
          <a:off x="3880020" y="2999889"/>
          <a:ext cx="270142" cy="3422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 rot="10800000">
        <a:off x="3955634" y="3048079"/>
        <a:ext cx="189099" cy="205351"/>
      </dsp:txXfrm>
    </dsp:sp>
    <dsp:sp modelId="{362EBEBB-2587-4DA5-A35B-2AE2CAA7B9FF}">
      <dsp:nvSpPr>
        <dsp:cNvPr id="0" name=""/>
        <dsp:cNvSpPr/>
      </dsp:nvSpPr>
      <dsp:spPr>
        <a:xfrm>
          <a:off x="2841609" y="3048744"/>
          <a:ext cx="1014083" cy="101408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 err="1"/>
            <a:t>Efek</a:t>
          </a:r>
          <a:r>
            <a:rPr lang="en-US" sz="1100" kern="1200" dirty="0"/>
            <a:t> </a:t>
          </a:r>
          <a:r>
            <a:rPr lang="en-US" sz="1100" kern="1200" dirty="0" err="1"/>
            <a:t>Samping</a:t>
          </a:r>
          <a:endParaRPr lang="en-US" sz="1100" kern="1200" dirty="0"/>
        </a:p>
      </dsp:txBody>
      <dsp:txXfrm>
        <a:off x="2990118" y="3197253"/>
        <a:ext cx="717065" cy="717065"/>
      </dsp:txXfrm>
    </dsp:sp>
    <dsp:sp modelId="{380AD924-3590-4BC8-85D3-88638D47F220}">
      <dsp:nvSpPr>
        <dsp:cNvPr id="0" name=""/>
        <dsp:cNvSpPr/>
      </dsp:nvSpPr>
      <dsp:spPr>
        <a:xfrm rot="12600000">
          <a:off x="2560383" y="3007535"/>
          <a:ext cx="270142" cy="3422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 rot="10800000">
        <a:off x="2635997" y="3096247"/>
        <a:ext cx="189099" cy="205351"/>
      </dsp:txXfrm>
    </dsp:sp>
    <dsp:sp modelId="{80FC399F-B2EB-4168-8614-B05070624A79}">
      <dsp:nvSpPr>
        <dsp:cNvPr id="0" name=""/>
        <dsp:cNvSpPr/>
      </dsp:nvSpPr>
      <dsp:spPr>
        <a:xfrm>
          <a:off x="1521972" y="2286851"/>
          <a:ext cx="1014083" cy="101408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 err="1"/>
            <a:t>Faktor</a:t>
          </a:r>
          <a:r>
            <a:rPr lang="en-US" sz="1100" kern="1200" dirty="0"/>
            <a:t> lain</a:t>
          </a:r>
        </a:p>
      </dsp:txBody>
      <dsp:txXfrm>
        <a:off x="1670481" y="2435360"/>
        <a:ext cx="717065" cy="717065"/>
      </dsp:txXfrm>
    </dsp:sp>
    <dsp:sp modelId="{82F9F55D-187F-407E-A3F9-B1622AF3705F}">
      <dsp:nvSpPr>
        <dsp:cNvPr id="0" name=""/>
        <dsp:cNvSpPr/>
      </dsp:nvSpPr>
      <dsp:spPr>
        <a:xfrm rot="16200000">
          <a:off x="1893943" y="1868519"/>
          <a:ext cx="270142" cy="3422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>
        <a:off x="1934465" y="1977492"/>
        <a:ext cx="189099" cy="205351"/>
      </dsp:txXfrm>
    </dsp:sp>
    <dsp:sp modelId="{D10F14CB-19E2-44E7-AA34-6E9AC4BCFEDB}">
      <dsp:nvSpPr>
        <dsp:cNvPr id="0" name=""/>
        <dsp:cNvSpPr/>
      </dsp:nvSpPr>
      <dsp:spPr>
        <a:xfrm>
          <a:off x="1195351" y="763065"/>
          <a:ext cx="1667325" cy="101408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KONSULTASIKAN</a:t>
          </a:r>
        </a:p>
      </dsp:txBody>
      <dsp:txXfrm>
        <a:off x="1439525" y="911574"/>
        <a:ext cx="1178977" cy="717065"/>
      </dsp:txXfrm>
    </dsp:sp>
    <dsp:sp modelId="{F8AC7E6A-8725-4AAF-9706-9F78BB00862E}">
      <dsp:nvSpPr>
        <dsp:cNvPr id="0" name=""/>
        <dsp:cNvSpPr/>
      </dsp:nvSpPr>
      <dsp:spPr>
        <a:xfrm rot="19800000">
          <a:off x="2683029" y="672643"/>
          <a:ext cx="168847" cy="3422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>
        <a:off x="2686422" y="753758"/>
        <a:ext cx="118193" cy="20535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99086452-F392-2F90-2284-92197F3824FD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5603" name="Rectangle 3">
            <a:extLst>
              <a:ext uri="{FF2B5EF4-FFF2-40B4-BE49-F238E27FC236}">
                <a16:creationId xmlns:a16="http://schemas.microsoft.com/office/drawing/2014/main" id="{EDAC0329-8F36-63D0-1759-C97301A653F0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5604" name="Rectangle 4">
            <a:extLst>
              <a:ext uri="{FF2B5EF4-FFF2-40B4-BE49-F238E27FC236}">
                <a16:creationId xmlns:a16="http://schemas.microsoft.com/office/drawing/2014/main" id="{EE16B219-1DEC-714F-5EE3-3D64F7039F2B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5605" name="Rectangle 5">
            <a:extLst>
              <a:ext uri="{FF2B5EF4-FFF2-40B4-BE49-F238E27FC236}">
                <a16:creationId xmlns:a16="http://schemas.microsoft.com/office/drawing/2014/main" id="{5417AACB-C5B3-85D2-99DF-93EFB7BDA503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C26C6B31-BAAF-43F5-94CE-563EB11D5355}" type="slidenum">
              <a:rPr lang="en-US" altLang="id-ID"/>
              <a:pPr/>
              <a:t>‹#›</a:t>
            </a:fld>
            <a:endParaRPr lang="en-US" altLang="id-ID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8AA90353-6141-926A-2835-EFCFC3DF6946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099" name="Rectangle 3">
            <a:extLst>
              <a:ext uri="{FF2B5EF4-FFF2-40B4-BE49-F238E27FC236}">
                <a16:creationId xmlns:a16="http://schemas.microsoft.com/office/drawing/2014/main" id="{729EB367-B18C-136E-8602-33AA0001FD35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5604" name="Rectangle 4">
            <a:extLst>
              <a:ext uri="{FF2B5EF4-FFF2-40B4-BE49-F238E27FC236}">
                <a16:creationId xmlns:a16="http://schemas.microsoft.com/office/drawing/2014/main" id="{A78291C8-FA42-C437-E98A-DB6ABC8DB59B}"/>
              </a:ext>
            </a:extLst>
          </p:cNvPr>
          <p:cNvSpPr>
            <a:spLocks noRo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101" name="Rectangle 5">
            <a:extLst>
              <a:ext uri="{FF2B5EF4-FFF2-40B4-BE49-F238E27FC236}">
                <a16:creationId xmlns:a16="http://schemas.microsoft.com/office/drawing/2014/main" id="{4090EB7B-D1EB-FBCC-B0FD-8B5AE12089F2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102" name="Rectangle 6">
            <a:extLst>
              <a:ext uri="{FF2B5EF4-FFF2-40B4-BE49-F238E27FC236}">
                <a16:creationId xmlns:a16="http://schemas.microsoft.com/office/drawing/2014/main" id="{CC54B9D1-806A-3C64-1E38-C1677481544F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3" name="Rectangle 7">
            <a:extLst>
              <a:ext uri="{FF2B5EF4-FFF2-40B4-BE49-F238E27FC236}">
                <a16:creationId xmlns:a16="http://schemas.microsoft.com/office/drawing/2014/main" id="{D4380AE5-4336-D810-C36A-1D5F6B4B5F9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1010351A-E9E9-4583-A7CB-4F3480F8FBA7}" type="slidenum">
              <a:rPr lang="en-US" altLang="id-ID"/>
              <a:pPr/>
              <a:t>‹#›</a:t>
            </a:fld>
            <a:endParaRPr lang="en-US" altLang="id-ID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>
            <a:extLst>
              <a:ext uri="{FF2B5EF4-FFF2-40B4-BE49-F238E27FC236}">
                <a16:creationId xmlns:a16="http://schemas.microsoft.com/office/drawing/2014/main" id="{0559E716-9506-809B-47AC-76F21C31B81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D32D345F-48C1-4D7C-9890-37467522F731}" type="slidenum">
              <a:rPr lang="en-US" altLang="id-ID"/>
              <a:pPr eaLnBrk="1" hangingPunct="1"/>
              <a:t>1</a:t>
            </a:fld>
            <a:endParaRPr lang="en-US" altLang="id-ID"/>
          </a:p>
        </p:txBody>
      </p:sp>
      <p:sp>
        <p:nvSpPr>
          <p:cNvPr id="26627" name="Rectangle 2">
            <a:extLst>
              <a:ext uri="{FF2B5EF4-FFF2-40B4-BE49-F238E27FC236}">
                <a16:creationId xmlns:a16="http://schemas.microsoft.com/office/drawing/2014/main" id="{92B990DD-2BF6-EF20-B7A9-4DA63FB67385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>
            <a:extLst>
              <a:ext uri="{FF2B5EF4-FFF2-40B4-BE49-F238E27FC236}">
                <a16:creationId xmlns:a16="http://schemas.microsoft.com/office/drawing/2014/main" id="{A93FB9FD-DDEE-D226-96C6-5A5656CA5EA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 altLang="id-ID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Slide Image Placeholder 1">
            <a:extLst>
              <a:ext uri="{FF2B5EF4-FFF2-40B4-BE49-F238E27FC236}">
                <a16:creationId xmlns:a16="http://schemas.microsoft.com/office/drawing/2014/main" id="{A2F33965-5EC0-1F0F-CEF0-D230A4E4220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5843" name="Notes Placeholder 2">
            <a:extLst>
              <a:ext uri="{FF2B5EF4-FFF2-40B4-BE49-F238E27FC236}">
                <a16:creationId xmlns:a16="http://schemas.microsoft.com/office/drawing/2014/main" id="{9D1D5BCD-F0BA-295A-6C81-5DE7CF0308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d-ID" altLang="id-ID">
              <a:latin typeface="Arial" panose="020B0604020202020204" pitchFamily="34" charset="0"/>
            </a:endParaRPr>
          </a:p>
        </p:txBody>
      </p:sp>
      <p:sp>
        <p:nvSpPr>
          <p:cNvPr id="35844" name="Slide Number Placeholder 3">
            <a:extLst>
              <a:ext uri="{FF2B5EF4-FFF2-40B4-BE49-F238E27FC236}">
                <a16:creationId xmlns:a16="http://schemas.microsoft.com/office/drawing/2014/main" id="{49581F66-C8D1-8F55-37CA-7D7C3A53633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E049F6CC-8CA1-4CDB-AE77-1965A1BF1D51}" type="slidenum">
              <a:rPr lang="id-ID" altLang="id-ID"/>
              <a:pPr eaLnBrk="1" hangingPunct="1"/>
              <a:t>15</a:t>
            </a:fld>
            <a:endParaRPr lang="id-ID" altLang="id-ID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Slide Image Placeholder 1">
            <a:extLst>
              <a:ext uri="{FF2B5EF4-FFF2-40B4-BE49-F238E27FC236}">
                <a16:creationId xmlns:a16="http://schemas.microsoft.com/office/drawing/2014/main" id="{0B41A915-5767-5079-FB18-90A08DF025FE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6867" name="Notes Placeholder 2">
            <a:extLst>
              <a:ext uri="{FF2B5EF4-FFF2-40B4-BE49-F238E27FC236}">
                <a16:creationId xmlns:a16="http://schemas.microsoft.com/office/drawing/2014/main" id="{722EA4F5-6EF8-F437-006C-D7EA9E2162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d-ID" altLang="id-ID">
              <a:latin typeface="Arial" panose="020B0604020202020204" pitchFamily="34" charset="0"/>
            </a:endParaRPr>
          </a:p>
        </p:txBody>
      </p:sp>
      <p:sp>
        <p:nvSpPr>
          <p:cNvPr id="36868" name="Slide Number Placeholder 3">
            <a:extLst>
              <a:ext uri="{FF2B5EF4-FFF2-40B4-BE49-F238E27FC236}">
                <a16:creationId xmlns:a16="http://schemas.microsoft.com/office/drawing/2014/main" id="{28E4666C-DC3B-541B-721B-D438D52B4D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39EFAA4B-A221-461E-BE64-2851B2CB4B85}" type="slidenum">
              <a:rPr lang="id-ID" altLang="id-ID"/>
              <a:pPr eaLnBrk="1" hangingPunct="1"/>
              <a:t>16</a:t>
            </a:fld>
            <a:endParaRPr lang="id-ID" altLang="id-ID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7">
            <a:extLst>
              <a:ext uri="{FF2B5EF4-FFF2-40B4-BE49-F238E27FC236}">
                <a16:creationId xmlns:a16="http://schemas.microsoft.com/office/drawing/2014/main" id="{9262A8F2-F7F0-A9C2-4B13-FB1E9789588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E64C498D-4979-4FF7-84B8-DA5FC8D8DA59}" type="slidenum">
              <a:rPr lang="en-US" altLang="id-ID"/>
              <a:pPr eaLnBrk="1" hangingPunct="1"/>
              <a:t>18</a:t>
            </a:fld>
            <a:endParaRPr lang="en-US" altLang="id-ID"/>
          </a:p>
        </p:txBody>
      </p:sp>
      <p:sp>
        <p:nvSpPr>
          <p:cNvPr id="37891" name="Rectangle 2">
            <a:extLst>
              <a:ext uri="{FF2B5EF4-FFF2-40B4-BE49-F238E27FC236}">
                <a16:creationId xmlns:a16="http://schemas.microsoft.com/office/drawing/2014/main" id="{653EEC2B-43DF-1DF6-9A1C-6FD9B1196F30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92" name="Rectangle 3">
            <a:extLst>
              <a:ext uri="{FF2B5EF4-FFF2-40B4-BE49-F238E27FC236}">
                <a16:creationId xmlns:a16="http://schemas.microsoft.com/office/drawing/2014/main" id="{97313C7F-BA89-39D4-0E6D-E604E9CE2D2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 altLang="id-ID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>
            <a:extLst>
              <a:ext uri="{FF2B5EF4-FFF2-40B4-BE49-F238E27FC236}">
                <a16:creationId xmlns:a16="http://schemas.microsoft.com/office/drawing/2014/main" id="{33675724-5AF2-F943-79C1-F91D940B773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F3A96BF5-2FFE-4835-8833-61FDAB43492B}" type="slidenum">
              <a:rPr lang="en-US" altLang="id-ID"/>
              <a:pPr eaLnBrk="1" hangingPunct="1"/>
              <a:t>19</a:t>
            </a:fld>
            <a:endParaRPr lang="en-US" altLang="id-ID"/>
          </a:p>
        </p:txBody>
      </p:sp>
      <p:sp>
        <p:nvSpPr>
          <p:cNvPr id="38915" name="Rectangle 2">
            <a:extLst>
              <a:ext uri="{FF2B5EF4-FFF2-40B4-BE49-F238E27FC236}">
                <a16:creationId xmlns:a16="http://schemas.microsoft.com/office/drawing/2014/main" id="{622EEE66-10C8-7F64-10EB-B096D2BF104A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6" name="Rectangle 3">
            <a:extLst>
              <a:ext uri="{FF2B5EF4-FFF2-40B4-BE49-F238E27FC236}">
                <a16:creationId xmlns:a16="http://schemas.microsoft.com/office/drawing/2014/main" id="{D42F9F38-80DD-2308-E06E-540007A59CA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 altLang="id-ID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>
            <a:extLst>
              <a:ext uri="{FF2B5EF4-FFF2-40B4-BE49-F238E27FC236}">
                <a16:creationId xmlns:a16="http://schemas.microsoft.com/office/drawing/2014/main" id="{D2919DBF-A929-EED9-D4FB-6F538899F07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7D478CCB-8111-4C8F-9EC9-FE743A344982}" type="slidenum">
              <a:rPr lang="en-US" altLang="id-ID"/>
              <a:pPr eaLnBrk="1" hangingPunct="1"/>
              <a:t>3</a:t>
            </a:fld>
            <a:endParaRPr lang="en-US" altLang="id-ID"/>
          </a:p>
        </p:txBody>
      </p:sp>
      <p:sp>
        <p:nvSpPr>
          <p:cNvPr id="27651" name="Rectangle 2">
            <a:extLst>
              <a:ext uri="{FF2B5EF4-FFF2-40B4-BE49-F238E27FC236}">
                <a16:creationId xmlns:a16="http://schemas.microsoft.com/office/drawing/2014/main" id="{B887C96B-DAED-A82A-87CA-0B0E32BAB342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652" name="Rectangle 3">
            <a:extLst>
              <a:ext uri="{FF2B5EF4-FFF2-40B4-BE49-F238E27FC236}">
                <a16:creationId xmlns:a16="http://schemas.microsoft.com/office/drawing/2014/main" id="{5E95601B-5984-5FC2-37FB-8FABAE394F8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 altLang="id-ID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>
            <a:extLst>
              <a:ext uri="{FF2B5EF4-FFF2-40B4-BE49-F238E27FC236}">
                <a16:creationId xmlns:a16="http://schemas.microsoft.com/office/drawing/2014/main" id="{92E84393-EE41-053A-ABA8-0C5B1D8BA07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1CB9EF9B-4B4F-41DF-9193-74A963DFDE72}" type="slidenum">
              <a:rPr lang="en-US" altLang="id-ID"/>
              <a:pPr eaLnBrk="1" hangingPunct="1"/>
              <a:t>5</a:t>
            </a:fld>
            <a:endParaRPr lang="en-US" altLang="id-ID"/>
          </a:p>
        </p:txBody>
      </p:sp>
      <p:sp>
        <p:nvSpPr>
          <p:cNvPr id="28675" name="Rectangle 2">
            <a:extLst>
              <a:ext uri="{FF2B5EF4-FFF2-40B4-BE49-F238E27FC236}">
                <a16:creationId xmlns:a16="http://schemas.microsoft.com/office/drawing/2014/main" id="{B1845E4C-061F-AC80-521B-C6B3C25CCD2E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6" name="Rectangle 3">
            <a:extLst>
              <a:ext uri="{FF2B5EF4-FFF2-40B4-BE49-F238E27FC236}">
                <a16:creationId xmlns:a16="http://schemas.microsoft.com/office/drawing/2014/main" id="{2D9BFC7C-4F23-6F62-610D-D6AFC1F2617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 altLang="id-ID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Image Placeholder 1">
            <a:extLst>
              <a:ext uri="{FF2B5EF4-FFF2-40B4-BE49-F238E27FC236}">
                <a16:creationId xmlns:a16="http://schemas.microsoft.com/office/drawing/2014/main" id="{52ECADAD-0370-0031-DF99-E46B8EB0D86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9699" name="Notes Placeholder 2">
            <a:extLst>
              <a:ext uri="{FF2B5EF4-FFF2-40B4-BE49-F238E27FC236}">
                <a16:creationId xmlns:a16="http://schemas.microsoft.com/office/drawing/2014/main" id="{92212AD0-0C53-3162-B750-2A12D0079B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d-ID" altLang="id-ID">
              <a:latin typeface="Arial" panose="020B0604020202020204" pitchFamily="34" charset="0"/>
            </a:endParaRPr>
          </a:p>
        </p:txBody>
      </p:sp>
      <p:sp>
        <p:nvSpPr>
          <p:cNvPr id="29700" name="Slide Number Placeholder 3">
            <a:extLst>
              <a:ext uri="{FF2B5EF4-FFF2-40B4-BE49-F238E27FC236}">
                <a16:creationId xmlns:a16="http://schemas.microsoft.com/office/drawing/2014/main" id="{4266ECD7-7AB1-079A-1C9A-64EB33D0EDD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DE31BF9B-6462-4F28-B844-F11A1E0A35CE}" type="slidenum">
              <a:rPr lang="id-ID" altLang="id-ID"/>
              <a:pPr eaLnBrk="1" hangingPunct="1"/>
              <a:t>7</a:t>
            </a:fld>
            <a:endParaRPr lang="id-ID" altLang="id-ID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Slide Image Placeholder 1">
            <a:extLst>
              <a:ext uri="{FF2B5EF4-FFF2-40B4-BE49-F238E27FC236}">
                <a16:creationId xmlns:a16="http://schemas.microsoft.com/office/drawing/2014/main" id="{B4A8F7CD-B400-C42F-AD36-1E9D102197F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0723" name="Notes Placeholder 2">
            <a:extLst>
              <a:ext uri="{FF2B5EF4-FFF2-40B4-BE49-F238E27FC236}">
                <a16:creationId xmlns:a16="http://schemas.microsoft.com/office/drawing/2014/main" id="{799ECFA0-788F-80C0-5F71-F7347CCC60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d-ID" altLang="id-ID">
              <a:latin typeface="Arial" panose="020B0604020202020204" pitchFamily="34" charset="0"/>
            </a:endParaRPr>
          </a:p>
        </p:txBody>
      </p:sp>
      <p:sp>
        <p:nvSpPr>
          <p:cNvPr id="30724" name="Slide Number Placeholder 3">
            <a:extLst>
              <a:ext uri="{FF2B5EF4-FFF2-40B4-BE49-F238E27FC236}">
                <a16:creationId xmlns:a16="http://schemas.microsoft.com/office/drawing/2014/main" id="{EB821630-7A43-B1C7-59C1-FA69216E816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22DCE2EF-37E7-4DF7-A5BB-6B9BE915FD2A}" type="slidenum">
              <a:rPr lang="id-ID" altLang="id-ID"/>
              <a:pPr eaLnBrk="1" hangingPunct="1"/>
              <a:t>8</a:t>
            </a:fld>
            <a:endParaRPr lang="id-ID" altLang="id-ID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Slide Image Placeholder 1">
            <a:extLst>
              <a:ext uri="{FF2B5EF4-FFF2-40B4-BE49-F238E27FC236}">
                <a16:creationId xmlns:a16="http://schemas.microsoft.com/office/drawing/2014/main" id="{B56890BA-B0F9-D26B-E946-8FA6BF6D2EE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1747" name="Notes Placeholder 2">
            <a:extLst>
              <a:ext uri="{FF2B5EF4-FFF2-40B4-BE49-F238E27FC236}">
                <a16:creationId xmlns:a16="http://schemas.microsoft.com/office/drawing/2014/main" id="{EF738231-F083-6A42-DCD3-EF23A466F0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d-ID" altLang="id-ID">
              <a:latin typeface="Arial" panose="020B0604020202020204" pitchFamily="34" charset="0"/>
            </a:endParaRPr>
          </a:p>
        </p:txBody>
      </p:sp>
      <p:sp>
        <p:nvSpPr>
          <p:cNvPr id="31748" name="Slide Number Placeholder 3">
            <a:extLst>
              <a:ext uri="{FF2B5EF4-FFF2-40B4-BE49-F238E27FC236}">
                <a16:creationId xmlns:a16="http://schemas.microsoft.com/office/drawing/2014/main" id="{3B6B51C3-560B-596C-9ACC-9BB2A487D95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2E675525-322C-4520-A7AC-69FBE5C59403}" type="slidenum">
              <a:rPr lang="id-ID" altLang="id-ID"/>
              <a:pPr eaLnBrk="1" hangingPunct="1"/>
              <a:t>10</a:t>
            </a:fld>
            <a:endParaRPr lang="id-ID" altLang="id-ID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Slide Image Placeholder 1">
            <a:extLst>
              <a:ext uri="{FF2B5EF4-FFF2-40B4-BE49-F238E27FC236}">
                <a16:creationId xmlns:a16="http://schemas.microsoft.com/office/drawing/2014/main" id="{50562082-C327-E69D-8AA2-D93A9AC8A66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2771" name="Notes Placeholder 2">
            <a:extLst>
              <a:ext uri="{FF2B5EF4-FFF2-40B4-BE49-F238E27FC236}">
                <a16:creationId xmlns:a16="http://schemas.microsoft.com/office/drawing/2014/main" id="{409F789C-CB20-7B59-2D08-758BD3823B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d-ID" altLang="id-ID">
              <a:latin typeface="Arial" panose="020B0604020202020204" pitchFamily="34" charset="0"/>
            </a:endParaRPr>
          </a:p>
        </p:txBody>
      </p:sp>
      <p:sp>
        <p:nvSpPr>
          <p:cNvPr id="32772" name="Slide Number Placeholder 3">
            <a:extLst>
              <a:ext uri="{FF2B5EF4-FFF2-40B4-BE49-F238E27FC236}">
                <a16:creationId xmlns:a16="http://schemas.microsoft.com/office/drawing/2014/main" id="{90711C83-CE57-345E-3C38-47C9EA6245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6D0D9E4A-2296-47F9-9302-D9738921C923}" type="slidenum">
              <a:rPr lang="id-ID" altLang="id-ID"/>
              <a:pPr eaLnBrk="1" hangingPunct="1"/>
              <a:t>11</a:t>
            </a:fld>
            <a:endParaRPr lang="id-ID" altLang="id-ID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Slide Image Placeholder 1">
            <a:extLst>
              <a:ext uri="{FF2B5EF4-FFF2-40B4-BE49-F238E27FC236}">
                <a16:creationId xmlns:a16="http://schemas.microsoft.com/office/drawing/2014/main" id="{7C3A5729-6B27-0745-3AF6-E0633C27102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3795" name="Notes Placeholder 2">
            <a:extLst>
              <a:ext uri="{FF2B5EF4-FFF2-40B4-BE49-F238E27FC236}">
                <a16:creationId xmlns:a16="http://schemas.microsoft.com/office/drawing/2014/main" id="{303D74C2-36CD-0615-637B-55727EF34F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d-ID" altLang="id-ID">
              <a:latin typeface="Arial" panose="020B0604020202020204" pitchFamily="34" charset="0"/>
            </a:endParaRPr>
          </a:p>
        </p:txBody>
      </p:sp>
      <p:sp>
        <p:nvSpPr>
          <p:cNvPr id="33796" name="Slide Number Placeholder 3">
            <a:extLst>
              <a:ext uri="{FF2B5EF4-FFF2-40B4-BE49-F238E27FC236}">
                <a16:creationId xmlns:a16="http://schemas.microsoft.com/office/drawing/2014/main" id="{D7280C7A-AAF6-A9B8-A1A0-4E2FE1FA100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830B1B6F-EBE2-4610-9AB1-53B52155D4F6}" type="slidenum">
              <a:rPr lang="id-ID" altLang="id-ID"/>
              <a:pPr eaLnBrk="1" hangingPunct="1"/>
              <a:t>12</a:t>
            </a:fld>
            <a:endParaRPr lang="id-ID" altLang="id-ID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Image Placeholder 1">
            <a:extLst>
              <a:ext uri="{FF2B5EF4-FFF2-40B4-BE49-F238E27FC236}">
                <a16:creationId xmlns:a16="http://schemas.microsoft.com/office/drawing/2014/main" id="{44B0B4A6-A868-23D5-FF26-EE3BBCA2773B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4819" name="Notes Placeholder 2">
            <a:extLst>
              <a:ext uri="{FF2B5EF4-FFF2-40B4-BE49-F238E27FC236}">
                <a16:creationId xmlns:a16="http://schemas.microsoft.com/office/drawing/2014/main" id="{70AB5469-B81C-6282-2013-52C34EAE4C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id-ID" altLang="id-ID">
              <a:latin typeface="Arial" panose="020B0604020202020204" pitchFamily="34" charset="0"/>
            </a:endParaRPr>
          </a:p>
        </p:txBody>
      </p:sp>
      <p:sp>
        <p:nvSpPr>
          <p:cNvPr id="34820" name="Slide Number Placeholder 3">
            <a:extLst>
              <a:ext uri="{FF2B5EF4-FFF2-40B4-BE49-F238E27FC236}">
                <a16:creationId xmlns:a16="http://schemas.microsoft.com/office/drawing/2014/main" id="{C34761E6-9C6E-A656-920D-0AEA7F28751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2E501E35-9451-442E-BCB6-71236790F9DD}" type="slidenum">
              <a:rPr lang="id-ID" altLang="id-ID"/>
              <a:pPr eaLnBrk="1" hangingPunct="1"/>
              <a:t>13</a:t>
            </a:fld>
            <a:endParaRPr lang="id-ID" altLang="id-ID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8">
            <a:extLst>
              <a:ext uri="{FF2B5EF4-FFF2-40B4-BE49-F238E27FC236}">
                <a16:creationId xmlns:a16="http://schemas.microsoft.com/office/drawing/2014/main" id="{0DD41F33-1247-949F-27F4-851129B2BFCD}"/>
              </a:ext>
            </a:extLst>
          </p:cNvPr>
          <p:cNvSpPr txBox="1">
            <a:spLocks noChangeArrowheads="1"/>
          </p:cNvSpPr>
          <p:nvPr userDrawn="1"/>
        </p:nvSpPr>
        <p:spPr bwMode="auto">
          <a:xfrm rot="19237452">
            <a:off x="4622800" y="519113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endParaRPr lang="en-GB"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05031D3C-A29A-181B-A588-6B2D330899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42B9A230-075A-7ABD-7F2E-C8245AAECE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724D6AB5-2079-F363-7C63-A5A729E31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790FE78-DA56-44CD-8DCB-ABB808D53CB8}" type="slidenum">
              <a:rPr lang="en-US" altLang="id-ID"/>
              <a:pPr/>
              <a:t>‹#›</a:t>
            </a:fld>
            <a:endParaRPr lang="en-US" altLang="id-ID"/>
          </a:p>
        </p:txBody>
      </p:sp>
    </p:spTree>
    <p:extLst>
      <p:ext uri="{BB962C8B-B14F-4D97-AF65-F5344CB8AC3E}">
        <p14:creationId xmlns:p14="http://schemas.microsoft.com/office/powerpoint/2010/main" val="13789751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0E70FF-5BF5-0A59-928C-11CF43E15A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1E12BE-AF66-7A76-3C20-19AF474BCC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9F7671-1C72-D2C1-C91D-E62F3341E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EB49623-9975-48C4-90DB-6AFEB93244AD}" type="slidenum">
              <a:rPr lang="en-US" altLang="id-ID"/>
              <a:pPr/>
              <a:t>‹#›</a:t>
            </a:fld>
            <a:endParaRPr lang="en-US" altLang="id-ID"/>
          </a:p>
        </p:txBody>
      </p:sp>
    </p:spTree>
    <p:extLst>
      <p:ext uri="{BB962C8B-B14F-4D97-AF65-F5344CB8AC3E}">
        <p14:creationId xmlns:p14="http://schemas.microsoft.com/office/powerpoint/2010/main" val="30030429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1D1CF7-EC5D-1EF3-0EC7-72906E381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97A1CC-08AE-14FF-E641-A15BE019C4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628738-7659-1B10-F5F2-28E3FA2B73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2A685C1-A1BF-4F49-82C7-D6FCC408A765}" type="slidenum">
              <a:rPr lang="en-US" altLang="id-ID"/>
              <a:pPr/>
              <a:t>‹#›</a:t>
            </a:fld>
            <a:endParaRPr lang="en-US" altLang="id-ID"/>
          </a:p>
        </p:txBody>
      </p:sp>
    </p:spTree>
    <p:extLst>
      <p:ext uri="{BB962C8B-B14F-4D97-AF65-F5344CB8AC3E}">
        <p14:creationId xmlns:p14="http://schemas.microsoft.com/office/powerpoint/2010/main" val="7251011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hart Placeholder 2"/>
          <p:cNvSpPr>
            <a:spLocks noGrp="1"/>
          </p:cNvSpPr>
          <p:nvPr>
            <p:ph type="chart" idx="1"/>
          </p:nvPr>
        </p:nvSpPr>
        <p:spPr>
          <a:xfrm>
            <a:off x="457200" y="1066800"/>
            <a:ext cx="8229600" cy="3700463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A468FD-7B13-18A8-FAC1-C267748685C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469FF3-114B-D575-F7EE-C761DEAE1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02AA46-F58C-0697-254D-A9FC3657C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EE407DFB-171F-4F6E-A3FC-6D2BF827BFC3}" type="slidenum">
              <a:rPr lang="en-US" altLang="id-ID"/>
              <a:pPr/>
              <a:t>‹#›</a:t>
            </a:fld>
            <a:endParaRPr lang="en-US" altLang="id-ID"/>
          </a:p>
        </p:txBody>
      </p:sp>
    </p:spTree>
    <p:extLst>
      <p:ext uri="{BB962C8B-B14F-4D97-AF65-F5344CB8AC3E}">
        <p14:creationId xmlns:p14="http://schemas.microsoft.com/office/powerpoint/2010/main" val="42420500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066800"/>
            <a:ext cx="4038600" cy="37004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066800"/>
            <a:ext cx="4038600" cy="37004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EEDBC8-CCBF-328C-D3F4-CD113869BB4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4CD529-A3E7-8846-B5F9-EF40CF877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EE91D7-3DF1-9B4C-7435-48CDA4F71E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09FFE6D5-2DC3-4E9D-9DA0-4EDD82167D9F}" type="slidenum">
              <a:rPr lang="en-US" altLang="id-ID"/>
              <a:pPr/>
              <a:t>‹#›</a:t>
            </a:fld>
            <a:endParaRPr lang="en-US" altLang="id-ID"/>
          </a:p>
        </p:txBody>
      </p:sp>
    </p:spTree>
    <p:extLst>
      <p:ext uri="{BB962C8B-B14F-4D97-AF65-F5344CB8AC3E}">
        <p14:creationId xmlns:p14="http://schemas.microsoft.com/office/powerpoint/2010/main" val="25981686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8FDF52-EC8C-843F-3AC4-A24D61F4FC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86C445-4BDE-81B5-335B-CEC928F8E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1FAED8-B6A3-5333-E41D-8F8C4E60C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494D8FB-D0A5-4417-B677-3EC157237075}" type="slidenum">
              <a:rPr lang="en-US" altLang="id-ID"/>
              <a:pPr/>
              <a:t>‹#›</a:t>
            </a:fld>
            <a:endParaRPr lang="en-US" altLang="id-ID"/>
          </a:p>
        </p:txBody>
      </p:sp>
    </p:spTree>
    <p:extLst>
      <p:ext uri="{BB962C8B-B14F-4D97-AF65-F5344CB8AC3E}">
        <p14:creationId xmlns:p14="http://schemas.microsoft.com/office/powerpoint/2010/main" val="4522432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4B14C0-0EC3-676B-1AC0-CD106207E0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B8DEA8-035B-42D2-BCE8-1902601529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32DD89-7A3B-4536-3271-2F64E477F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8316955-A061-493D-99A0-FE618842DA85}" type="slidenum">
              <a:rPr lang="en-US" altLang="id-ID"/>
              <a:pPr/>
              <a:t>‹#›</a:t>
            </a:fld>
            <a:endParaRPr lang="en-US" altLang="id-ID"/>
          </a:p>
        </p:txBody>
      </p:sp>
    </p:spTree>
    <p:extLst>
      <p:ext uri="{BB962C8B-B14F-4D97-AF65-F5344CB8AC3E}">
        <p14:creationId xmlns:p14="http://schemas.microsoft.com/office/powerpoint/2010/main" val="19075941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D59F934A-5566-341F-E6A9-8981149AC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C3D75CD9-24E8-68ED-94E9-F938256210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38EF089F-E88C-2BCA-4AD7-C459A745ED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07768C1-9B70-4D84-9C7F-498A6E1CCBA5}" type="slidenum">
              <a:rPr lang="en-US" altLang="id-ID"/>
              <a:pPr/>
              <a:t>‹#›</a:t>
            </a:fld>
            <a:endParaRPr lang="en-US" altLang="id-ID"/>
          </a:p>
        </p:txBody>
      </p:sp>
    </p:spTree>
    <p:extLst>
      <p:ext uri="{BB962C8B-B14F-4D97-AF65-F5344CB8AC3E}">
        <p14:creationId xmlns:p14="http://schemas.microsoft.com/office/powerpoint/2010/main" val="830250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912753CC-AAC0-7EEB-74C5-22DE3514F8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1A543D2F-F0C3-6C54-099C-FDFDDCCFE0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98BD3E-A4A3-96CC-629E-6195B76AAF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B04E092-01C7-4B92-8C21-4CE1527F97F8}" type="slidenum">
              <a:rPr lang="en-US" altLang="id-ID"/>
              <a:pPr/>
              <a:t>‹#›</a:t>
            </a:fld>
            <a:endParaRPr lang="en-US" altLang="id-ID"/>
          </a:p>
        </p:txBody>
      </p:sp>
    </p:spTree>
    <p:extLst>
      <p:ext uri="{BB962C8B-B14F-4D97-AF65-F5344CB8AC3E}">
        <p14:creationId xmlns:p14="http://schemas.microsoft.com/office/powerpoint/2010/main" val="38762695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A6A614ED-AC7B-1C67-46BB-95BDD82094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EE303095-2A7A-751C-5D91-4EE91D1384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12FA37F-31B2-1C60-DCCE-E1D4C8F19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758E475-F096-4501-9398-0BF8D8553A54}" type="slidenum">
              <a:rPr lang="en-US" altLang="id-ID"/>
              <a:pPr/>
              <a:t>‹#›</a:t>
            </a:fld>
            <a:endParaRPr lang="en-US" altLang="id-ID"/>
          </a:p>
        </p:txBody>
      </p:sp>
    </p:spTree>
    <p:extLst>
      <p:ext uri="{BB962C8B-B14F-4D97-AF65-F5344CB8AC3E}">
        <p14:creationId xmlns:p14="http://schemas.microsoft.com/office/powerpoint/2010/main" val="28062053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BAFEC1EA-AEE9-7B11-D9F3-949278A0F6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7F0435A3-D987-B3CE-3D48-D845A7A8A3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D667DB4B-CDB9-356C-CC81-D5C5DC767F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C7DE579-E5E7-41F1-BE14-EF1A5F0455B1}" type="slidenum">
              <a:rPr lang="en-US" altLang="id-ID"/>
              <a:pPr/>
              <a:t>‹#›</a:t>
            </a:fld>
            <a:endParaRPr lang="en-US" altLang="id-ID"/>
          </a:p>
        </p:txBody>
      </p:sp>
    </p:spTree>
    <p:extLst>
      <p:ext uri="{BB962C8B-B14F-4D97-AF65-F5344CB8AC3E}">
        <p14:creationId xmlns:p14="http://schemas.microsoft.com/office/powerpoint/2010/main" val="8231674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DFEB39E2-9E28-D5B4-6223-DCFBC9EA1D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4F9C6B07-6185-E221-0A11-83B0CA620D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8BE2880-D332-2AD7-DEF2-26DACBEED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9719ECD-7896-4C6B-BD9C-77F69D1904DF}" type="slidenum">
              <a:rPr lang="en-US" altLang="id-ID"/>
              <a:pPr/>
              <a:t>‹#›</a:t>
            </a:fld>
            <a:endParaRPr lang="en-US" altLang="id-ID"/>
          </a:p>
        </p:txBody>
      </p:sp>
    </p:spTree>
    <p:extLst>
      <p:ext uri="{BB962C8B-B14F-4D97-AF65-F5344CB8AC3E}">
        <p14:creationId xmlns:p14="http://schemas.microsoft.com/office/powerpoint/2010/main" val="39150098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694DDC9A-56E5-74DE-944C-CEA0EB9E7C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3EAF3B76-40D2-49D9-CB51-A6C0B9E400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BC3CC64-CDCD-2718-F86C-BA5162D33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523198D-BE97-40A2-8294-C6524323880C}" type="slidenum">
              <a:rPr lang="en-US" altLang="id-ID"/>
              <a:pPr/>
              <a:t>‹#›</a:t>
            </a:fld>
            <a:endParaRPr lang="en-US" altLang="id-ID"/>
          </a:p>
        </p:txBody>
      </p:sp>
    </p:spTree>
    <p:extLst>
      <p:ext uri="{BB962C8B-B14F-4D97-AF65-F5344CB8AC3E}">
        <p14:creationId xmlns:p14="http://schemas.microsoft.com/office/powerpoint/2010/main" val="16850916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Placeholder 1">
            <a:extLst>
              <a:ext uri="{FF2B5EF4-FFF2-40B4-BE49-F238E27FC236}">
                <a16:creationId xmlns:a16="http://schemas.microsoft.com/office/drawing/2014/main" id="{CEDA4122-587D-0A12-E7EC-A5AAAB13586F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id-ID"/>
              <a:t>Click to edit Master title style</a:t>
            </a:r>
          </a:p>
        </p:txBody>
      </p:sp>
      <p:sp>
        <p:nvSpPr>
          <p:cNvPr id="2051" name="Text Placeholder 2">
            <a:extLst>
              <a:ext uri="{FF2B5EF4-FFF2-40B4-BE49-F238E27FC236}">
                <a16:creationId xmlns:a16="http://schemas.microsoft.com/office/drawing/2014/main" id="{7CB64CE5-8EFE-62FB-8338-CA2C36E044B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id-ID"/>
              <a:t>Click to edit Master text styles</a:t>
            </a:r>
          </a:p>
          <a:p>
            <a:pPr lvl="1"/>
            <a:r>
              <a:rPr lang="en-US" altLang="id-ID"/>
              <a:t>Second level</a:t>
            </a:r>
          </a:p>
          <a:p>
            <a:pPr lvl="2"/>
            <a:r>
              <a:rPr lang="en-US" altLang="id-ID"/>
              <a:t>Third level</a:t>
            </a:r>
          </a:p>
          <a:p>
            <a:pPr lvl="3"/>
            <a:r>
              <a:rPr lang="en-US" altLang="id-ID"/>
              <a:t>Fourth level</a:t>
            </a:r>
          </a:p>
          <a:p>
            <a:pPr lvl="4"/>
            <a:r>
              <a:rPr lang="en-US" altLang="id-ID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9813F8-CD7A-101A-74A6-123E67A0B1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E93DFB-2A4F-8129-079F-0F03AF4CC5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2B3C76-A77E-50B3-4AAE-5F5FED082B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9C2E0407-FFF0-4594-878D-09625EF38538}" type="slidenum">
              <a:rPr lang="en-US" altLang="id-ID"/>
              <a:pPr/>
              <a:t>‹#›</a:t>
            </a:fld>
            <a:endParaRPr lang="en-US" altLang="id-ID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11" r:id="rId2"/>
    <p:sldLayoutId id="2147483712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  <p:sldLayoutId id="2147483722" r:id="rId12"/>
    <p:sldLayoutId id="2147483723" r:id="rId13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15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5" Type="http://schemas.openxmlformats.org/officeDocument/2006/relationships/slide" Target="slide16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.xml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microsoft.com/office/2007/relationships/diagramDrawing" Target="../diagrams/drawing1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.png"/><Relationship Id="rId11" Type="http://schemas.openxmlformats.org/officeDocument/2006/relationships/diagramColors" Target="../diagrams/colors1.xml"/><Relationship Id="rId5" Type="http://schemas.openxmlformats.org/officeDocument/2006/relationships/image" Target="../media/image3.png"/><Relationship Id="rId10" Type="http://schemas.openxmlformats.org/officeDocument/2006/relationships/diagramQuickStyle" Target="../diagrams/quickStyle1.xml"/><Relationship Id="rId4" Type="http://schemas.openxmlformats.org/officeDocument/2006/relationships/image" Target="../media/image2.png"/><Relationship Id="rId9" Type="http://schemas.openxmlformats.org/officeDocument/2006/relationships/diagramLayout" Target="../diagrams/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.bin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6" Type="http://schemas.openxmlformats.org/officeDocument/2006/relationships/slide" Target="slide8.xml"/><Relationship Id="rId5" Type="http://schemas.openxmlformats.org/officeDocument/2006/relationships/image" Target="../media/image12.png"/><Relationship Id="rId4" Type="http://schemas.openxmlformats.org/officeDocument/2006/relationships/slide" Target="slide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" Target="slide13.xml"/><Relationship Id="rId3" Type="http://schemas.openxmlformats.org/officeDocument/2006/relationships/image" Target="../media/image11.png"/><Relationship Id="rId7" Type="http://schemas.openxmlformats.org/officeDocument/2006/relationships/slide" Target="slide12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6" Type="http://schemas.openxmlformats.org/officeDocument/2006/relationships/slide" Target="slide11.xml"/><Relationship Id="rId5" Type="http://schemas.openxmlformats.org/officeDocument/2006/relationships/image" Target="../media/image12.png"/><Relationship Id="rId4" Type="http://schemas.openxmlformats.org/officeDocument/2006/relationships/slide" Target="slide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102" descr="Untitled-6">
            <a:extLst>
              <a:ext uri="{FF2B5EF4-FFF2-40B4-BE49-F238E27FC236}">
                <a16:creationId xmlns:a16="http://schemas.microsoft.com/office/drawing/2014/main" id="{30AB0416-986D-107F-24A4-7C51DDDED9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050" y="-28575"/>
            <a:ext cx="9182100" cy="6886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101" descr="card5">
            <a:extLst>
              <a:ext uri="{FF2B5EF4-FFF2-40B4-BE49-F238E27FC236}">
                <a16:creationId xmlns:a16="http://schemas.microsoft.com/office/drawing/2014/main" id="{FC042165-51F3-5BDF-170B-C1B58A3BDF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050" y="-28575"/>
            <a:ext cx="9182100" cy="6886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8" name="Picture 100" descr="card4">
            <a:extLst>
              <a:ext uri="{FF2B5EF4-FFF2-40B4-BE49-F238E27FC236}">
                <a16:creationId xmlns:a16="http://schemas.microsoft.com/office/drawing/2014/main" id="{4836AA11-BA89-4BCC-D3D7-0F220CB0AD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050" y="-28575"/>
            <a:ext cx="9182100" cy="6886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9" name="Picture 99" descr="card2">
            <a:extLst>
              <a:ext uri="{FF2B5EF4-FFF2-40B4-BE49-F238E27FC236}">
                <a16:creationId xmlns:a16="http://schemas.microsoft.com/office/drawing/2014/main" id="{8BB062C6-43BF-36A9-1926-B7E9C19B2C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050" y="-28575"/>
            <a:ext cx="9182100" cy="6886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50" name="Text Box 93">
            <a:extLst>
              <a:ext uri="{FF2B5EF4-FFF2-40B4-BE49-F238E27FC236}">
                <a16:creationId xmlns:a16="http://schemas.microsoft.com/office/drawing/2014/main" id="{91C15C43-EE78-6D52-4310-6811A7B0DA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4200" y="442913"/>
            <a:ext cx="5105400" cy="155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id-ID" sz="9600" b="1">
                <a:solidFill>
                  <a:srgbClr val="FF0080"/>
                </a:solidFill>
              </a:rPr>
              <a:t>WINTER</a:t>
            </a:r>
            <a:endParaRPr lang="en-US" altLang="id-ID" sz="9600">
              <a:solidFill>
                <a:srgbClr val="FF0080"/>
              </a:solidFill>
            </a:endParaRPr>
          </a:p>
        </p:txBody>
      </p:sp>
      <p:sp>
        <p:nvSpPr>
          <p:cNvPr id="6151" name="Text Box 90">
            <a:extLst>
              <a:ext uri="{FF2B5EF4-FFF2-40B4-BE49-F238E27FC236}">
                <a16:creationId xmlns:a16="http://schemas.microsoft.com/office/drawing/2014/main" id="{4971DE7D-FB16-CEFF-A98F-2101464370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52800" y="1677988"/>
            <a:ext cx="21336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id-ID" sz="3600">
                <a:solidFill>
                  <a:schemeClr val="bg2"/>
                </a:solidFill>
              </a:rPr>
              <a:t>Template</a:t>
            </a:r>
            <a:endParaRPr lang="en-US" altLang="id-ID"/>
          </a:p>
        </p:txBody>
      </p:sp>
      <p:pic>
        <p:nvPicPr>
          <p:cNvPr id="6152" name="Picture 98" descr="card1">
            <a:extLst>
              <a:ext uri="{FF2B5EF4-FFF2-40B4-BE49-F238E27FC236}">
                <a16:creationId xmlns:a16="http://schemas.microsoft.com/office/drawing/2014/main" id="{7B020EDB-0C30-1A32-7906-C4C7E10AE5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050" y="-28575"/>
            <a:ext cx="9182100" cy="6886575"/>
          </a:xfrm>
          <a:prstGeom prst="rect">
            <a:avLst/>
          </a:prstGeom>
          <a:solidFill>
            <a:srgbClr val="F2FDF7">
              <a:alpha val="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53" name="Text Box 103">
            <a:extLst>
              <a:ext uri="{FF2B5EF4-FFF2-40B4-BE49-F238E27FC236}">
                <a16:creationId xmlns:a16="http://schemas.microsoft.com/office/drawing/2014/main" id="{90FF5CB4-C417-8C00-018F-283D432B9A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1509713"/>
            <a:ext cx="7924800" cy="280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id-ID" sz="8800" dirty="0"/>
              <a:t>KELUARGA BERENCANA</a:t>
            </a:r>
            <a:endParaRPr lang="en-US" altLang="id-ID" sz="4400" dirty="0"/>
          </a:p>
        </p:txBody>
      </p:sp>
      <p:sp>
        <p:nvSpPr>
          <p:cNvPr id="6154" name="Rectangle 105">
            <a:extLst>
              <a:ext uri="{FF2B5EF4-FFF2-40B4-BE49-F238E27FC236}">
                <a16:creationId xmlns:a16="http://schemas.microsoft.com/office/drawing/2014/main" id="{E992A85F-914B-CFB5-3C0A-5601A7C364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15000" y="166688"/>
            <a:ext cx="144780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endParaRPr lang="en-GB" altLang="id-ID"/>
          </a:p>
        </p:txBody>
      </p:sp>
      <p:sp>
        <p:nvSpPr>
          <p:cNvPr id="6155" name="Text Box 108">
            <a:extLst>
              <a:ext uri="{FF2B5EF4-FFF2-40B4-BE49-F238E27FC236}">
                <a16:creationId xmlns:a16="http://schemas.microsoft.com/office/drawing/2014/main" id="{480845B0-1961-1C70-35B0-416E9E6082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29400" y="166688"/>
            <a:ext cx="106680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id-ID" sz="6000">
                <a:solidFill>
                  <a:srgbClr val="F2FDF7"/>
                </a:solidFill>
              </a:rPr>
              <a:t>01</a:t>
            </a:r>
            <a:endParaRPr lang="en-US" altLang="id-ID"/>
          </a:p>
        </p:txBody>
      </p:sp>
      <p:sp>
        <p:nvSpPr>
          <p:cNvPr id="6156" name="Text Box 110">
            <a:extLst>
              <a:ext uri="{FF2B5EF4-FFF2-40B4-BE49-F238E27FC236}">
                <a16:creationId xmlns:a16="http://schemas.microsoft.com/office/drawing/2014/main" id="{D43AF86D-B251-D82D-64F3-080766C959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65250" y="4398963"/>
            <a:ext cx="5073650" cy="9387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id-ID" sz="2200" b="1" dirty="0"/>
              <a:t>P</a:t>
            </a:r>
            <a:r>
              <a:rPr lang="id-ID" altLang="id-ID" sz="2200" b="1" dirty="0"/>
              <a:t>OSYANDU GERBANGMAS SIAGA</a:t>
            </a:r>
          </a:p>
          <a:p>
            <a:pPr algn="ctr" eaLnBrk="1" hangingPunct="1">
              <a:spcBef>
                <a:spcPct val="50000"/>
              </a:spcBef>
            </a:pPr>
            <a:r>
              <a:rPr lang="id-ID" altLang="id-ID" sz="2200" b="1" dirty="0"/>
              <a:t>DESA DAWUHAN LOR</a:t>
            </a:r>
            <a:endParaRPr lang="en-US" altLang="id-ID" b="1" dirty="0"/>
          </a:p>
        </p:txBody>
      </p:sp>
      <p:pic>
        <p:nvPicPr>
          <p:cNvPr id="6157" name="Picture 111">
            <a:extLst>
              <a:ext uri="{FF2B5EF4-FFF2-40B4-BE49-F238E27FC236}">
                <a16:creationId xmlns:a16="http://schemas.microsoft.com/office/drawing/2014/main" id="{487C414B-4E12-8D12-2FBA-9D403F22EF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0" y="328613"/>
            <a:ext cx="1409700" cy="8159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A427791-AC0A-30F0-4D18-7402AD24E6F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3623" y="5279124"/>
            <a:ext cx="2711554" cy="113596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>
            <a:extLst>
              <a:ext uri="{FF2B5EF4-FFF2-40B4-BE49-F238E27FC236}">
                <a16:creationId xmlns:a16="http://schemas.microsoft.com/office/drawing/2014/main" id="{AFBAC65E-DD0E-D088-9E43-22D12F94E9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id-ID" altLang="id-ID"/>
          </a:p>
        </p:txBody>
      </p:sp>
      <p:sp>
        <p:nvSpPr>
          <p:cNvPr id="14339" name="Rectangle 2">
            <a:extLst>
              <a:ext uri="{FF2B5EF4-FFF2-40B4-BE49-F238E27FC236}">
                <a16:creationId xmlns:a16="http://schemas.microsoft.com/office/drawing/2014/main" id="{D1D4AE97-A6AB-2D68-4B66-14499DBD21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id-ID" altLang="id-ID"/>
          </a:p>
        </p:txBody>
      </p:sp>
      <p:sp>
        <p:nvSpPr>
          <p:cNvPr id="14340" name="Rectangle 20">
            <a:extLst>
              <a:ext uri="{FF2B5EF4-FFF2-40B4-BE49-F238E27FC236}">
                <a16:creationId xmlns:a16="http://schemas.microsoft.com/office/drawing/2014/main" id="{A8FD3057-FE89-4808-EF02-EF7865F136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id-ID" altLang="id-ID"/>
          </a:p>
        </p:txBody>
      </p:sp>
      <p:sp>
        <p:nvSpPr>
          <p:cNvPr id="14341" name="Rectangle 5">
            <a:extLst>
              <a:ext uri="{FF2B5EF4-FFF2-40B4-BE49-F238E27FC236}">
                <a16:creationId xmlns:a16="http://schemas.microsoft.com/office/drawing/2014/main" id="{12945E4D-B121-BACE-99E7-34EFCB8483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id-ID" altLang="id-ID"/>
          </a:p>
        </p:txBody>
      </p:sp>
      <p:pic>
        <p:nvPicPr>
          <p:cNvPr id="14342" name="Picture 13">
            <a:extLst>
              <a:ext uri="{FF2B5EF4-FFF2-40B4-BE49-F238E27FC236}">
                <a16:creationId xmlns:a16="http://schemas.microsoft.com/office/drawing/2014/main" id="{A7946539-123E-665A-77F4-EAAF2344F0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050" y="1368425"/>
            <a:ext cx="1860550" cy="3284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9D062191-4D9A-8197-08FF-759638F5ED47}"/>
              </a:ext>
            </a:extLst>
          </p:cNvPr>
          <p:cNvSpPr/>
          <p:nvPr/>
        </p:nvSpPr>
        <p:spPr>
          <a:xfrm>
            <a:off x="8094663" y="152400"/>
            <a:ext cx="581025" cy="2524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id-ID" sz="900" b="1">
                <a:solidFill>
                  <a:prstClr val="white">
                    <a:lumMod val="95000"/>
                  </a:prstClr>
                </a:solidFill>
                <a:latin typeface="Courier New" pitchFamily="49" charset="0"/>
                <a:cs typeface="Courier New" pitchFamily="49" charset="0"/>
              </a:rPr>
              <a:t>100%</a:t>
            </a:r>
            <a:endParaRPr lang="id-ID" sz="1000" b="1">
              <a:solidFill>
                <a:prstClr val="white">
                  <a:lumMod val="95000"/>
                </a:prst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D6A5D71-2746-3D72-47B0-6D8F917F92AF}"/>
              </a:ext>
            </a:extLst>
          </p:cNvPr>
          <p:cNvSpPr/>
          <p:nvPr/>
        </p:nvSpPr>
        <p:spPr>
          <a:xfrm>
            <a:off x="107950" y="188913"/>
            <a:ext cx="863600" cy="215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id-ID" sz="900" b="1" dirty="0">
                <a:solidFill>
                  <a:schemeClr val="tx1">
                    <a:lumMod val="95000"/>
                  </a:schemeClr>
                </a:solidFill>
                <a:latin typeface="Courier New" pitchFamily="49" charset="0"/>
                <a:cs typeface="Courier New" pitchFamily="49" charset="0"/>
              </a:rPr>
              <a:t>SDKI</a:t>
            </a:r>
            <a:r>
              <a:rPr lang="id-ID" sz="1000" b="1" dirty="0">
                <a:solidFill>
                  <a:schemeClr val="tx1">
                    <a:lumMod val="95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id-ID" sz="900" b="1" dirty="0">
                <a:solidFill>
                  <a:schemeClr val="tx1">
                    <a:lumMod val="95000"/>
                  </a:schemeClr>
                </a:solidFill>
                <a:latin typeface="Courier New" pitchFamily="49" charset="0"/>
                <a:cs typeface="Courier New" pitchFamily="49" charset="0"/>
              </a:rPr>
              <a:t>2012</a:t>
            </a:r>
            <a:endParaRPr lang="id-ID" sz="1000" b="1" dirty="0">
              <a:solidFill>
                <a:schemeClr val="tx1">
                  <a:lumMod val="9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4" name="Subtitle 2">
            <a:extLst>
              <a:ext uri="{FF2B5EF4-FFF2-40B4-BE49-F238E27FC236}">
                <a16:creationId xmlns:a16="http://schemas.microsoft.com/office/drawing/2014/main" id="{1EA68D7D-01BF-EABC-7911-0A5F9B9199A3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504825"/>
          </a:xfrm>
          <a:prstGeom prst="rect">
            <a:avLst/>
          </a:prstGeom>
          <a:solidFill>
            <a:srgbClr val="FFFF66"/>
          </a:soli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>
            <a:normAutofit fontScale="92500" lnSpcReduction="1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id-ID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itchFamily="34" charset="0"/>
              </a:rPr>
              <a:t>Implan/Susuk KB</a:t>
            </a:r>
            <a:endParaRPr lang="id-ID" dirty="0">
              <a:solidFill>
                <a:schemeClr val="tx1">
                  <a:lumMod val="75000"/>
                  <a:lumOff val="25000"/>
                </a:schemeClr>
              </a:solidFill>
              <a:latin typeface="Arial Rounded MT Bold" pitchFamily="34" charset="0"/>
            </a:endParaRPr>
          </a:p>
        </p:txBody>
      </p:sp>
      <p:sp>
        <p:nvSpPr>
          <p:cNvPr id="32" name="Action Button: Return 31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6229E83E-4C2A-3F44-CFCC-91D873D261EC}"/>
              </a:ext>
            </a:extLst>
          </p:cNvPr>
          <p:cNvSpPr>
            <a:spLocks noChangeAspect="1"/>
          </p:cNvSpPr>
          <p:nvPr/>
        </p:nvSpPr>
        <p:spPr>
          <a:xfrm>
            <a:off x="1079500" y="115888"/>
            <a:ext cx="323850" cy="325437"/>
          </a:xfrm>
          <a:prstGeom prst="actionButtonReturn">
            <a:avLst/>
          </a:prstGeom>
          <a:solidFill>
            <a:srgbClr val="FFFF00"/>
          </a:solidFill>
          <a:ln w="31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id-ID"/>
          </a:p>
        </p:txBody>
      </p:sp>
      <p:pic>
        <p:nvPicPr>
          <p:cNvPr id="14347" name="Picture 2">
            <a:extLst>
              <a:ext uri="{FF2B5EF4-FFF2-40B4-BE49-F238E27FC236}">
                <a16:creationId xmlns:a16="http://schemas.microsoft.com/office/drawing/2014/main" id="{B2FCDEF0-6D30-5283-F3F4-9D3C41132D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1368425"/>
            <a:ext cx="1871663" cy="3284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8" name="Picture 3">
            <a:extLst>
              <a:ext uri="{FF2B5EF4-FFF2-40B4-BE49-F238E27FC236}">
                <a16:creationId xmlns:a16="http://schemas.microsoft.com/office/drawing/2014/main" id="{6A13E7A8-D180-0DAE-58DC-0B7CE0423A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368425"/>
            <a:ext cx="2200275" cy="3284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9" name="Picture 4">
            <a:extLst>
              <a:ext uri="{FF2B5EF4-FFF2-40B4-BE49-F238E27FC236}">
                <a16:creationId xmlns:a16="http://schemas.microsoft.com/office/drawing/2014/main" id="{951D49C6-A756-6015-8D51-63C8E836CF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5463" y="1443038"/>
            <a:ext cx="2151062" cy="3209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50" name="TextBox 2">
            <a:extLst>
              <a:ext uri="{FF2B5EF4-FFF2-40B4-BE49-F238E27FC236}">
                <a16:creationId xmlns:a16="http://schemas.microsoft.com/office/drawing/2014/main" id="{20DCEAA5-0E2B-5DA9-3FAD-3868B91AC1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825" y="4787900"/>
            <a:ext cx="351631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id-ID"/>
              <a:t>Tampak dari depan dan belakang</a:t>
            </a:r>
          </a:p>
        </p:txBody>
      </p:sp>
      <p:sp>
        <p:nvSpPr>
          <p:cNvPr id="14351" name="TextBox 19">
            <a:extLst>
              <a:ext uri="{FF2B5EF4-FFF2-40B4-BE49-F238E27FC236}">
                <a16:creationId xmlns:a16="http://schemas.microsoft.com/office/drawing/2014/main" id="{026B045C-BC8A-9397-6BF4-B461663317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16500" y="4802188"/>
            <a:ext cx="351631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id-ID"/>
              <a:t>Tampak dari depan dan belakang</a:t>
            </a:r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>
            <a:extLst>
              <a:ext uri="{FF2B5EF4-FFF2-40B4-BE49-F238E27FC236}">
                <a16:creationId xmlns:a16="http://schemas.microsoft.com/office/drawing/2014/main" id="{B170B77F-3FE6-E14B-89AB-CB4E0AA68C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id-ID" altLang="id-ID"/>
          </a:p>
        </p:txBody>
      </p:sp>
      <p:sp>
        <p:nvSpPr>
          <p:cNvPr id="15363" name="Rectangle 2">
            <a:extLst>
              <a:ext uri="{FF2B5EF4-FFF2-40B4-BE49-F238E27FC236}">
                <a16:creationId xmlns:a16="http://schemas.microsoft.com/office/drawing/2014/main" id="{50060760-C262-3CDA-48C1-2760A255E3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id-ID" altLang="id-ID"/>
          </a:p>
        </p:txBody>
      </p:sp>
      <p:sp>
        <p:nvSpPr>
          <p:cNvPr id="15364" name="Rectangle 20">
            <a:extLst>
              <a:ext uri="{FF2B5EF4-FFF2-40B4-BE49-F238E27FC236}">
                <a16:creationId xmlns:a16="http://schemas.microsoft.com/office/drawing/2014/main" id="{2D6FD804-A5F7-5D0D-1670-85E0E06146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id-ID" altLang="id-ID"/>
          </a:p>
        </p:txBody>
      </p:sp>
      <p:sp>
        <p:nvSpPr>
          <p:cNvPr id="15365" name="Rectangle 5">
            <a:extLst>
              <a:ext uri="{FF2B5EF4-FFF2-40B4-BE49-F238E27FC236}">
                <a16:creationId xmlns:a16="http://schemas.microsoft.com/office/drawing/2014/main" id="{B55299A3-ED13-00D4-6B92-ADA4288C75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id-ID" altLang="id-ID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6D2ED9A-5352-7D62-C5CF-2CC2BFAA4F34}"/>
              </a:ext>
            </a:extLst>
          </p:cNvPr>
          <p:cNvSpPr/>
          <p:nvPr/>
        </p:nvSpPr>
        <p:spPr>
          <a:xfrm>
            <a:off x="8094663" y="152400"/>
            <a:ext cx="581025" cy="2524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id-ID" sz="900" b="1">
                <a:solidFill>
                  <a:prstClr val="white">
                    <a:lumMod val="95000"/>
                  </a:prstClr>
                </a:solidFill>
                <a:latin typeface="Courier New" pitchFamily="49" charset="0"/>
                <a:cs typeface="Courier New" pitchFamily="49" charset="0"/>
              </a:rPr>
              <a:t>100%</a:t>
            </a:r>
            <a:endParaRPr lang="id-ID" sz="1000" b="1">
              <a:solidFill>
                <a:prstClr val="white">
                  <a:lumMod val="95000"/>
                </a:prst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4" name="Subtitle 2">
            <a:extLst>
              <a:ext uri="{FF2B5EF4-FFF2-40B4-BE49-F238E27FC236}">
                <a16:creationId xmlns:a16="http://schemas.microsoft.com/office/drawing/2014/main" id="{DEC68435-01EB-F15C-64D4-D1FA1F78B7D2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504825"/>
          </a:xfrm>
          <a:prstGeom prst="rect">
            <a:avLst/>
          </a:prstGeom>
          <a:solidFill>
            <a:srgbClr val="FFFF66"/>
          </a:soli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>
            <a:normAutofit fontScale="92500" lnSpcReduction="1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id-ID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itchFamily="34" charset="0"/>
              </a:rPr>
              <a:t>Pil KB</a:t>
            </a:r>
            <a:endParaRPr lang="id-ID" dirty="0">
              <a:solidFill>
                <a:schemeClr val="tx1">
                  <a:lumMod val="75000"/>
                  <a:lumOff val="25000"/>
                </a:schemeClr>
              </a:solidFill>
              <a:latin typeface="Arial Rounded MT Bold" pitchFamily="34" charset="0"/>
            </a:endParaRPr>
          </a:p>
        </p:txBody>
      </p:sp>
      <p:sp>
        <p:nvSpPr>
          <p:cNvPr id="31" name="Action Button: Return 30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61FB250B-D27B-0785-F030-F529E54E67C4}"/>
              </a:ext>
            </a:extLst>
          </p:cNvPr>
          <p:cNvSpPr>
            <a:spLocks noChangeAspect="1"/>
          </p:cNvSpPr>
          <p:nvPr/>
        </p:nvSpPr>
        <p:spPr>
          <a:xfrm>
            <a:off x="1079500" y="115888"/>
            <a:ext cx="323850" cy="325437"/>
          </a:xfrm>
          <a:prstGeom prst="actionButtonReturn">
            <a:avLst/>
          </a:prstGeom>
          <a:solidFill>
            <a:srgbClr val="FFFF00"/>
          </a:solidFill>
          <a:ln w="31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id-ID"/>
          </a:p>
        </p:txBody>
      </p:sp>
      <p:pic>
        <p:nvPicPr>
          <p:cNvPr id="15369" name="Picture 2">
            <a:extLst>
              <a:ext uri="{FF2B5EF4-FFF2-40B4-BE49-F238E27FC236}">
                <a16:creationId xmlns:a16="http://schemas.microsoft.com/office/drawing/2014/main" id="{3A8F3AE5-0019-6374-E62C-DB5B624170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1176338"/>
            <a:ext cx="2339975" cy="1217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70" name="Picture 3">
            <a:extLst>
              <a:ext uri="{FF2B5EF4-FFF2-40B4-BE49-F238E27FC236}">
                <a16:creationId xmlns:a16="http://schemas.microsoft.com/office/drawing/2014/main" id="{DEE018DC-7A6F-14F7-7593-91D7BAD6C0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0" y="2492375"/>
            <a:ext cx="2339975" cy="111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71" name="Picture 4">
            <a:extLst>
              <a:ext uri="{FF2B5EF4-FFF2-40B4-BE49-F238E27FC236}">
                <a16:creationId xmlns:a16="http://schemas.microsoft.com/office/drawing/2014/main" id="{1245F02D-01CD-3DFF-BA71-3D24E290A3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0" y="3789363"/>
            <a:ext cx="2339975" cy="1100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72" name="Picture 5">
            <a:extLst>
              <a:ext uri="{FF2B5EF4-FFF2-40B4-BE49-F238E27FC236}">
                <a16:creationId xmlns:a16="http://schemas.microsoft.com/office/drawing/2014/main" id="{FD52BC11-DE35-42D9-8449-8AD667BF80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2138" y="981075"/>
            <a:ext cx="2339975" cy="1052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73" name="Picture 6">
            <a:extLst>
              <a:ext uri="{FF2B5EF4-FFF2-40B4-BE49-F238E27FC236}">
                <a16:creationId xmlns:a16="http://schemas.microsoft.com/office/drawing/2014/main" id="{6C338F2B-9739-A4B7-3317-DAEF02C9E4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7538" y="2152650"/>
            <a:ext cx="2339975" cy="773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74" name="Picture 7">
            <a:extLst>
              <a:ext uri="{FF2B5EF4-FFF2-40B4-BE49-F238E27FC236}">
                <a16:creationId xmlns:a16="http://schemas.microsoft.com/office/drawing/2014/main" id="{A12B2D90-6570-E488-6016-F129F9B12F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7538" y="3017838"/>
            <a:ext cx="2339975" cy="760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75" name="Picture 8">
            <a:extLst>
              <a:ext uri="{FF2B5EF4-FFF2-40B4-BE49-F238E27FC236}">
                <a16:creationId xmlns:a16="http://schemas.microsoft.com/office/drawing/2014/main" id="{E57F8DB9-76B4-96C5-DB50-B99E2E8D82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8888" y="620713"/>
            <a:ext cx="2339975" cy="141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76" name="Picture 9">
            <a:extLst>
              <a:ext uri="{FF2B5EF4-FFF2-40B4-BE49-F238E27FC236}">
                <a16:creationId xmlns:a16="http://schemas.microsoft.com/office/drawing/2014/main" id="{87E0EEB0-BC3C-163F-83A5-9222E3B22C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8738" y="2133600"/>
            <a:ext cx="2339975" cy="1379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77" name="Picture 11">
            <a:extLst>
              <a:ext uri="{FF2B5EF4-FFF2-40B4-BE49-F238E27FC236}">
                <a16:creationId xmlns:a16="http://schemas.microsoft.com/office/drawing/2014/main" id="{DC6797E2-5277-490F-A94E-6A5D2D366D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2725" y="4797425"/>
            <a:ext cx="2330450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78" name="Picture 13">
            <a:extLst>
              <a:ext uri="{FF2B5EF4-FFF2-40B4-BE49-F238E27FC236}">
                <a16:creationId xmlns:a16="http://schemas.microsoft.com/office/drawing/2014/main" id="{34DAE2C9-9BFB-8DE6-C5EE-CBEF48C6EC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7638" y="4797425"/>
            <a:ext cx="2414587" cy="160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79" name="TextBox 2">
            <a:extLst>
              <a:ext uri="{FF2B5EF4-FFF2-40B4-BE49-F238E27FC236}">
                <a16:creationId xmlns:a16="http://schemas.microsoft.com/office/drawing/2014/main" id="{5A414F8F-7D34-C14A-6A74-02EA8C7D63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4906963"/>
            <a:ext cx="233838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id-ID"/>
              <a:t>PILKAB</a:t>
            </a:r>
          </a:p>
        </p:txBody>
      </p:sp>
      <p:sp>
        <p:nvSpPr>
          <p:cNvPr id="15380" name="TextBox 28">
            <a:extLst>
              <a:ext uri="{FF2B5EF4-FFF2-40B4-BE49-F238E27FC236}">
                <a16:creationId xmlns:a16="http://schemas.microsoft.com/office/drawing/2014/main" id="{90F1AB58-CCA1-5DD0-3E57-0F5B09A398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48025" y="3808413"/>
            <a:ext cx="233838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id-ID"/>
              <a:t>Yasmin</a:t>
            </a:r>
          </a:p>
        </p:txBody>
      </p:sp>
      <p:sp>
        <p:nvSpPr>
          <p:cNvPr id="15381" name="TextBox 29">
            <a:extLst>
              <a:ext uri="{FF2B5EF4-FFF2-40B4-BE49-F238E27FC236}">
                <a16:creationId xmlns:a16="http://schemas.microsoft.com/office/drawing/2014/main" id="{E90E574A-AD63-0AFE-7A05-8E2AB0CF83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64288" y="3609975"/>
            <a:ext cx="233838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id-ID"/>
              <a:t>Pil KB I Kombinasi</a:t>
            </a:r>
          </a:p>
        </p:txBody>
      </p:sp>
      <p:sp>
        <p:nvSpPr>
          <p:cNvPr id="15382" name="TextBox 31">
            <a:extLst>
              <a:ext uri="{FF2B5EF4-FFF2-40B4-BE49-F238E27FC236}">
                <a16:creationId xmlns:a16="http://schemas.microsoft.com/office/drawing/2014/main" id="{5B06888B-F55B-A902-1CE0-1ED3F4055B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02238" y="6443663"/>
            <a:ext cx="233838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id-ID"/>
              <a:t>Pil KB I Kombinasi</a:t>
            </a:r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>
            <a:extLst>
              <a:ext uri="{FF2B5EF4-FFF2-40B4-BE49-F238E27FC236}">
                <a16:creationId xmlns:a16="http://schemas.microsoft.com/office/drawing/2014/main" id="{8107B9E3-A85B-9DBC-F846-9D65B786C1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id-ID" altLang="id-ID"/>
          </a:p>
        </p:txBody>
      </p:sp>
      <p:sp>
        <p:nvSpPr>
          <p:cNvPr id="16387" name="Rectangle 2">
            <a:extLst>
              <a:ext uri="{FF2B5EF4-FFF2-40B4-BE49-F238E27FC236}">
                <a16:creationId xmlns:a16="http://schemas.microsoft.com/office/drawing/2014/main" id="{E802566D-E6E0-F395-9CFD-989E0BDC7C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id-ID" altLang="id-ID"/>
          </a:p>
        </p:txBody>
      </p:sp>
      <p:sp>
        <p:nvSpPr>
          <p:cNvPr id="16388" name="Rectangle 20">
            <a:extLst>
              <a:ext uri="{FF2B5EF4-FFF2-40B4-BE49-F238E27FC236}">
                <a16:creationId xmlns:a16="http://schemas.microsoft.com/office/drawing/2014/main" id="{00036828-DACD-4791-5C96-C59C4C3FED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id-ID" altLang="id-ID"/>
          </a:p>
        </p:txBody>
      </p:sp>
      <p:sp>
        <p:nvSpPr>
          <p:cNvPr id="16389" name="Rectangle 5">
            <a:extLst>
              <a:ext uri="{FF2B5EF4-FFF2-40B4-BE49-F238E27FC236}">
                <a16:creationId xmlns:a16="http://schemas.microsoft.com/office/drawing/2014/main" id="{0F80A3CD-69E9-AC97-C7B9-9F38145086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id-ID" altLang="id-ID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99DFCA1-A420-CBF3-12C9-527FFA9A99A0}"/>
              </a:ext>
            </a:extLst>
          </p:cNvPr>
          <p:cNvSpPr/>
          <p:nvPr/>
        </p:nvSpPr>
        <p:spPr>
          <a:xfrm>
            <a:off x="8094663" y="152400"/>
            <a:ext cx="581025" cy="2524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id-ID" sz="900" b="1">
                <a:solidFill>
                  <a:prstClr val="white">
                    <a:lumMod val="95000"/>
                  </a:prstClr>
                </a:solidFill>
                <a:latin typeface="Courier New" pitchFamily="49" charset="0"/>
                <a:cs typeface="Courier New" pitchFamily="49" charset="0"/>
              </a:rPr>
              <a:t>100%</a:t>
            </a:r>
            <a:endParaRPr lang="id-ID" sz="1000" b="1">
              <a:solidFill>
                <a:prstClr val="white">
                  <a:lumMod val="95000"/>
                </a:prst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4" name="Subtitle 2">
            <a:extLst>
              <a:ext uri="{FF2B5EF4-FFF2-40B4-BE49-F238E27FC236}">
                <a16:creationId xmlns:a16="http://schemas.microsoft.com/office/drawing/2014/main" id="{C15E73EB-78EB-914F-DD49-FF0A38EAE766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504825"/>
          </a:xfrm>
          <a:prstGeom prst="rect">
            <a:avLst/>
          </a:prstGeom>
          <a:solidFill>
            <a:srgbClr val="FFFF66"/>
          </a:soli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>
            <a:normAutofit fontScale="92500" lnSpcReduction="1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id-ID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itchFamily="34" charset="0"/>
              </a:rPr>
              <a:t>IUD (Intra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itchFamily="34" charset="0"/>
              </a:rPr>
              <a:t>ute</a:t>
            </a:r>
            <a:r>
              <a:rPr lang="id-ID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itchFamily="34" charset="0"/>
              </a:rPr>
              <a:t>rine Device)</a:t>
            </a:r>
          </a:p>
        </p:txBody>
      </p:sp>
      <p:sp>
        <p:nvSpPr>
          <p:cNvPr id="40" name="Action Button: Return 39">
            <a:hlinkClick r:id="" action="ppaction://hlinkshowjump?jump=lastslideviewed" highlightClick="1"/>
            <a:extLst>
              <a:ext uri="{FF2B5EF4-FFF2-40B4-BE49-F238E27FC236}">
                <a16:creationId xmlns:a16="http://schemas.microsoft.com/office/drawing/2014/main" id="{B87278D1-A742-146D-4180-D0ADC79694BD}"/>
              </a:ext>
            </a:extLst>
          </p:cNvPr>
          <p:cNvSpPr>
            <a:spLocks noChangeAspect="1"/>
          </p:cNvSpPr>
          <p:nvPr/>
        </p:nvSpPr>
        <p:spPr>
          <a:xfrm>
            <a:off x="1079500" y="115888"/>
            <a:ext cx="323850" cy="325437"/>
          </a:xfrm>
          <a:prstGeom prst="actionButtonReturn">
            <a:avLst/>
          </a:prstGeom>
          <a:solidFill>
            <a:srgbClr val="FFFF00"/>
          </a:solidFill>
          <a:ln w="31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id-ID"/>
          </a:p>
        </p:txBody>
      </p:sp>
      <p:pic>
        <p:nvPicPr>
          <p:cNvPr id="16393" name="Picture 16">
            <a:extLst>
              <a:ext uri="{FF2B5EF4-FFF2-40B4-BE49-F238E27FC236}">
                <a16:creationId xmlns:a16="http://schemas.microsoft.com/office/drawing/2014/main" id="{39B56C1E-5D71-3E0F-4B49-01731AD565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877"/>
          <a:stretch>
            <a:fillRect/>
          </a:stretch>
        </p:blipFill>
        <p:spPr bwMode="auto">
          <a:xfrm>
            <a:off x="230188" y="719138"/>
            <a:ext cx="7210425" cy="4422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94" name="Picture 2">
            <a:extLst>
              <a:ext uri="{FF2B5EF4-FFF2-40B4-BE49-F238E27FC236}">
                <a16:creationId xmlns:a16="http://schemas.microsoft.com/office/drawing/2014/main" id="{06D19F07-39A3-6419-EC76-11EB23B524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5513" y="3500438"/>
            <a:ext cx="1482725" cy="295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95" name="Picture 3">
            <a:extLst>
              <a:ext uri="{FF2B5EF4-FFF2-40B4-BE49-F238E27FC236}">
                <a16:creationId xmlns:a16="http://schemas.microsoft.com/office/drawing/2014/main" id="{BB8C3234-BFBE-0348-EE83-95AAE8F1CB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8700" y="3500438"/>
            <a:ext cx="1033463" cy="295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96" name="TextBox 17">
            <a:extLst>
              <a:ext uri="{FF2B5EF4-FFF2-40B4-BE49-F238E27FC236}">
                <a16:creationId xmlns:a16="http://schemas.microsoft.com/office/drawing/2014/main" id="{8B6D9821-140F-F02C-A56E-A4A4DB177D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5875" y="5145088"/>
            <a:ext cx="2927350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id-ID" altLang="id-ID" sz="1100"/>
              <a:t>Sumber: http://www.tanyadokteranda.com</a:t>
            </a:r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>
            <a:extLst>
              <a:ext uri="{FF2B5EF4-FFF2-40B4-BE49-F238E27FC236}">
                <a16:creationId xmlns:a16="http://schemas.microsoft.com/office/drawing/2014/main" id="{F09CC981-06F2-E48D-035C-97D138A865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id-ID" altLang="id-ID"/>
          </a:p>
        </p:txBody>
      </p:sp>
      <p:sp>
        <p:nvSpPr>
          <p:cNvPr id="17411" name="Rectangle 2">
            <a:extLst>
              <a:ext uri="{FF2B5EF4-FFF2-40B4-BE49-F238E27FC236}">
                <a16:creationId xmlns:a16="http://schemas.microsoft.com/office/drawing/2014/main" id="{0A4D09C3-37E9-B4B2-8133-4E20176DE7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id-ID" altLang="id-ID"/>
          </a:p>
        </p:txBody>
      </p:sp>
      <p:sp>
        <p:nvSpPr>
          <p:cNvPr id="17412" name="Rectangle 20">
            <a:extLst>
              <a:ext uri="{FF2B5EF4-FFF2-40B4-BE49-F238E27FC236}">
                <a16:creationId xmlns:a16="http://schemas.microsoft.com/office/drawing/2014/main" id="{F22D520F-DFF4-67AC-3373-DA3202EF35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id-ID" altLang="id-ID"/>
          </a:p>
        </p:txBody>
      </p:sp>
      <p:sp>
        <p:nvSpPr>
          <p:cNvPr id="17413" name="Rectangle 5">
            <a:extLst>
              <a:ext uri="{FF2B5EF4-FFF2-40B4-BE49-F238E27FC236}">
                <a16:creationId xmlns:a16="http://schemas.microsoft.com/office/drawing/2014/main" id="{F1603DA0-C6A0-99F0-EE5C-23293B3AB9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id-ID" altLang="id-ID"/>
          </a:p>
        </p:txBody>
      </p:sp>
      <p:pic>
        <p:nvPicPr>
          <p:cNvPr id="17414" name="Picture 28">
            <a:extLst>
              <a:ext uri="{FF2B5EF4-FFF2-40B4-BE49-F238E27FC236}">
                <a16:creationId xmlns:a16="http://schemas.microsoft.com/office/drawing/2014/main" id="{FD63E65B-B35D-F956-12AB-106719AE44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588" y="1700213"/>
            <a:ext cx="3094037" cy="2859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D102FB8F-CAED-ADF2-545A-F52FE7E7FE03}"/>
              </a:ext>
            </a:extLst>
          </p:cNvPr>
          <p:cNvSpPr/>
          <p:nvPr/>
        </p:nvSpPr>
        <p:spPr>
          <a:xfrm>
            <a:off x="8094663" y="152400"/>
            <a:ext cx="581025" cy="2524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id-ID" sz="900" b="1">
                <a:solidFill>
                  <a:prstClr val="white">
                    <a:lumMod val="95000"/>
                  </a:prstClr>
                </a:solidFill>
                <a:latin typeface="Courier New" pitchFamily="49" charset="0"/>
                <a:cs typeface="Courier New" pitchFamily="49" charset="0"/>
              </a:rPr>
              <a:t>100%</a:t>
            </a:r>
            <a:endParaRPr lang="id-ID" sz="1000" b="1">
              <a:solidFill>
                <a:prstClr val="white">
                  <a:lumMod val="95000"/>
                </a:prst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BACA586-E5F2-1FD3-8276-6B6736DDB850}"/>
              </a:ext>
            </a:extLst>
          </p:cNvPr>
          <p:cNvSpPr/>
          <p:nvPr/>
        </p:nvSpPr>
        <p:spPr>
          <a:xfrm>
            <a:off x="107950" y="188913"/>
            <a:ext cx="863600" cy="215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id-ID" sz="900" b="1" dirty="0">
                <a:solidFill>
                  <a:schemeClr val="tx1">
                    <a:lumMod val="95000"/>
                  </a:schemeClr>
                </a:solidFill>
                <a:latin typeface="Courier New" pitchFamily="49" charset="0"/>
                <a:cs typeface="Courier New" pitchFamily="49" charset="0"/>
              </a:rPr>
              <a:t>SDKI</a:t>
            </a:r>
            <a:r>
              <a:rPr lang="id-ID" sz="1000" b="1" dirty="0">
                <a:solidFill>
                  <a:schemeClr val="tx1">
                    <a:lumMod val="95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id-ID" sz="900" b="1" dirty="0">
                <a:solidFill>
                  <a:schemeClr val="tx1">
                    <a:lumMod val="95000"/>
                  </a:schemeClr>
                </a:solidFill>
                <a:latin typeface="Courier New" pitchFamily="49" charset="0"/>
                <a:cs typeface="Courier New" pitchFamily="49" charset="0"/>
              </a:rPr>
              <a:t>2012</a:t>
            </a:r>
            <a:endParaRPr lang="id-ID" sz="1000" b="1" dirty="0">
              <a:solidFill>
                <a:schemeClr val="tx1">
                  <a:lumMod val="9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4" name="Subtitle 2">
            <a:extLst>
              <a:ext uri="{FF2B5EF4-FFF2-40B4-BE49-F238E27FC236}">
                <a16:creationId xmlns:a16="http://schemas.microsoft.com/office/drawing/2014/main" id="{5471B8D2-F1A2-7EBD-D899-7F77C8EFF16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504825"/>
          </a:xfrm>
          <a:prstGeom prst="rect">
            <a:avLst/>
          </a:prstGeom>
          <a:solidFill>
            <a:srgbClr val="FFFF66"/>
          </a:soli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>
            <a:normAutofit fontScale="92500" lnSpcReduction="1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id-ID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itchFamily="34" charset="0"/>
              </a:rPr>
              <a:t>Suntikan</a:t>
            </a:r>
            <a:endParaRPr lang="id-ID" dirty="0">
              <a:solidFill>
                <a:schemeClr val="tx1">
                  <a:lumMod val="75000"/>
                  <a:lumOff val="25000"/>
                </a:schemeClr>
              </a:solidFill>
              <a:latin typeface="Arial Rounded MT Bold" pitchFamily="34" charset="0"/>
            </a:endParaRPr>
          </a:p>
        </p:txBody>
      </p:sp>
      <p:sp>
        <p:nvSpPr>
          <p:cNvPr id="40" name="Action Button: Return 39">
            <a:hlinkClick r:id="" action="ppaction://hlinkshowjump?jump=lastslideviewed" highlightClick="1"/>
            <a:extLst>
              <a:ext uri="{FF2B5EF4-FFF2-40B4-BE49-F238E27FC236}">
                <a16:creationId xmlns:a16="http://schemas.microsoft.com/office/drawing/2014/main" id="{EFDA1C54-E0E9-41C3-F4CF-731531E96931}"/>
              </a:ext>
            </a:extLst>
          </p:cNvPr>
          <p:cNvSpPr>
            <a:spLocks noChangeAspect="1"/>
          </p:cNvSpPr>
          <p:nvPr/>
        </p:nvSpPr>
        <p:spPr>
          <a:xfrm>
            <a:off x="1079500" y="115888"/>
            <a:ext cx="323850" cy="325437"/>
          </a:xfrm>
          <a:prstGeom prst="actionButtonReturn">
            <a:avLst/>
          </a:prstGeom>
          <a:solidFill>
            <a:srgbClr val="FFFF00"/>
          </a:solidFill>
          <a:ln w="31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id-ID"/>
          </a:p>
        </p:txBody>
      </p:sp>
      <p:pic>
        <p:nvPicPr>
          <p:cNvPr id="17419" name="Picture 2">
            <a:extLst>
              <a:ext uri="{FF2B5EF4-FFF2-40B4-BE49-F238E27FC236}">
                <a16:creationId xmlns:a16="http://schemas.microsoft.com/office/drawing/2014/main" id="{4CE9E657-9B63-E5EA-E467-1D12DCA851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0438" y="1700213"/>
            <a:ext cx="2952750" cy="285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20" name="Picture 3">
            <a:extLst>
              <a:ext uri="{FF2B5EF4-FFF2-40B4-BE49-F238E27FC236}">
                <a16:creationId xmlns:a16="http://schemas.microsoft.com/office/drawing/2014/main" id="{D61087F2-0162-31C2-4C77-66F5944FE2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588" y="1700213"/>
            <a:ext cx="2257425" cy="285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advClick="0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>
            <a:extLst>
              <a:ext uri="{FF2B5EF4-FFF2-40B4-BE49-F238E27FC236}">
                <a16:creationId xmlns:a16="http://schemas.microsoft.com/office/drawing/2014/main" id="{B05F0399-6E46-4618-9323-8190E7EB78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id-ID"/>
              <a:t>KONTRASEPSI MANTAP</a:t>
            </a:r>
          </a:p>
        </p:txBody>
      </p:sp>
      <p:pic>
        <p:nvPicPr>
          <p:cNvPr id="18435" name="Picture 2">
            <a:extLst>
              <a:ext uri="{FF2B5EF4-FFF2-40B4-BE49-F238E27FC236}">
                <a16:creationId xmlns:a16="http://schemas.microsoft.com/office/drawing/2014/main" id="{D092A8AC-F8EF-D782-2F1C-B58B911901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17" t="34189" r="35210" b="36015"/>
          <a:stretch>
            <a:fillRect/>
          </a:stretch>
        </p:blipFill>
        <p:spPr bwMode="auto">
          <a:xfrm>
            <a:off x="1943100" y="1785938"/>
            <a:ext cx="4965700" cy="1058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0285C39-3891-109B-7872-3B5150C3ED22}"/>
              </a:ext>
            </a:extLst>
          </p:cNvPr>
          <p:cNvSpPr/>
          <p:nvPr/>
        </p:nvSpPr>
        <p:spPr>
          <a:xfrm flipV="1">
            <a:off x="1943100" y="1785938"/>
            <a:ext cx="4965700" cy="468312"/>
          </a:xfrm>
          <a:prstGeom prst="rect">
            <a:avLst/>
          </a:prstGeom>
          <a:solidFill>
            <a:schemeClr val="accent3">
              <a:lumMod val="50000"/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id-ID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2BBAD63-6B10-BE20-1FE7-B5D2703F6728}"/>
              </a:ext>
            </a:extLst>
          </p:cNvPr>
          <p:cNvSpPr/>
          <p:nvPr/>
        </p:nvSpPr>
        <p:spPr>
          <a:xfrm>
            <a:off x="1943100" y="2254250"/>
            <a:ext cx="4965700" cy="539750"/>
          </a:xfrm>
          <a:prstGeom prst="rect">
            <a:avLst/>
          </a:prstGeom>
          <a:solidFill>
            <a:srgbClr val="7030A0">
              <a:alpha val="30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id-ID"/>
          </a:p>
        </p:txBody>
      </p:sp>
      <p:pic>
        <p:nvPicPr>
          <p:cNvPr id="10" name="Picture 9">
            <a:hlinkClick r:id="rId3" action="ppaction://hlinksldjump"/>
            <a:extLst>
              <a:ext uri="{FF2B5EF4-FFF2-40B4-BE49-F238E27FC236}">
                <a16:creationId xmlns:a16="http://schemas.microsoft.com/office/drawing/2014/main" id="{69CE1B4B-F835-B23B-5CE8-DFA97DD353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8800" y="1733550"/>
            <a:ext cx="539750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>
            <a:hlinkClick r:id="rId5" action="ppaction://hlinksldjump"/>
            <a:extLst>
              <a:ext uri="{FF2B5EF4-FFF2-40B4-BE49-F238E27FC236}">
                <a16:creationId xmlns:a16="http://schemas.microsoft.com/office/drawing/2014/main" id="{23C23807-E14A-8859-F9EA-D4B7E861E1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8800" y="2305050"/>
            <a:ext cx="539750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87DACAE7-400C-9790-4D1E-F343173ABD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id-ID" altLang="id-ID"/>
          </a:p>
        </p:txBody>
      </p:sp>
      <p:sp>
        <p:nvSpPr>
          <p:cNvPr id="19459" name="Rectangle 2">
            <a:extLst>
              <a:ext uri="{FF2B5EF4-FFF2-40B4-BE49-F238E27FC236}">
                <a16:creationId xmlns:a16="http://schemas.microsoft.com/office/drawing/2014/main" id="{F47FD575-5413-37EC-8DA3-33B83D6FAC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id-ID" altLang="id-ID"/>
          </a:p>
        </p:txBody>
      </p:sp>
      <p:sp>
        <p:nvSpPr>
          <p:cNvPr id="19460" name="Rectangle 20">
            <a:extLst>
              <a:ext uri="{FF2B5EF4-FFF2-40B4-BE49-F238E27FC236}">
                <a16:creationId xmlns:a16="http://schemas.microsoft.com/office/drawing/2014/main" id="{0B56D9AA-5B78-75D0-A1C7-0E1A8A6C74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id-ID" altLang="id-ID"/>
          </a:p>
        </p:txBody>
      </p:sp>
      <p:sp>
        <p:nvSpPr>
          <p:cNvPr id="19461" name="Rectangle 5">
            <a:extLst>
              <a:ext uri="{FF2B5EF4-FFF2-40B4-BE49-F238E27FC236}">
                <a16:creationId xmlns:a16="http://schemas.microsoft.com/office/drawing/2014/main" id="{916411A6-80B6-F47E-B1E8-0EB9D98C6E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id-ID" altLang="id-ID"/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AE5CF546-2255-ED5F-7592-C88F531D16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913" y="1557338"/>
            <a:ext cx="8232775" cy="4967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93A8A52C-8492-EF58-E981-86AFF1B598FC}"/>
              </a:ext>
            </a:extLst>
          </p:cNvPr>
          <p:cNvSpPr/>
          <p:nvPr/>
        </p:nvSpPr>
        <p:spPr>
          <a:xfrm>
            <a:off x="8094663" y="152400"/>
            <a:ext cx="581025" cy="2524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id-ID" sz="900" b="1">
                <a:solidFill>
                  <a:prstClr val="white">
                    <a:lumMod val="95000"/>
                  </a:prstClr>
                </a:solidFill>
                <a:latin typeface="Courier New" pitchFamily="49" charset="0"/>
                <a:cs typeface="Courier New" pitchFamily="49" charset="0"/>
              </a:rPr>
              <a:t>100%</a:t>
            </a:r>
            <a:endParaRPr lang="id-ID" sz="1000" b="1">
              <a:solidFill>
                <a:prstClr val="white">
                  <a:lumMod val="95000"/>
                </a:prst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49402FF-111D-2B1C-E838-D6AB68B180EC}"/>
              </a:ext>
            </a:extLst>
          </p:cNvPr>
          <p:cNvSpPr/>
          <p:nvPr/>
        </p:nvSpPr>
        <p:spPr>
          <a:xfrm>
            <a:off x="107950" y="188913"/>
            <a:ext cx="863600" cy="215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id-ID" sz="900" b="1" dirty="0">
                <a:solidFill>
                  <a:schemeClr val="tx1">
                    <a:lumMod val="95000"/>
                  </a:schemeClr>
                </a:solidFill>
                <a:latin typeface="Courier New" pitchFamily="49" charset="0"/>
                <a:cs typeface="Courier New" pitchFamily="49" charset="0"/>
              </a:rPr>
              <a:t>SDKI</a:t>
            </a:r>
            <a:r>
              <a:rPr lang="id-ID" sz="1000" b="1" dirty="0">
                <a:solidFill>
                  <a:schemeClr val="tx1">
                    <a:lumMod val="95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id-ID" sz="900" b="1" dirty="0">
                <a:solidFill>
                  <a:schemeClr val="tx1">
                    <a:lumMod val="95000"/>
                  </a:schemeClr>
                </a:solidFill>
                <a:latin typeface="Courier New" pitchFamily="49" charset="0"/>
                <a:cs typeface="Courier New" pitchFamily="49" charset="0"/>
              </a:rPr>
              <a:t>2012</a:t>
            </a:r>
            <a:endParaRPr lang="id-ID" sz="1000" b="1" dirty="0">
              <a:solidFill>
                <a:schemeClr val="tx1">
                  <a:lumMod val="9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2" name="Subtitle 2">
            <a:extLst>
              <a:ext uri="{FF2B5EF4-FFF2-40B4-BE49-F238E27FC236}">
                <a16:creationId xmlns:a16="http://schemas.microsoft.com/office/drawing/2014/main" id="{8A391179-5F9A-B906-F6AE-44EE20746917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504825"/>
          </a:xfrm>
          <a:prstGeom prst="rect">
            <a:avLst/>
          </a:prstGeom>
          <a:solidFill>
            <a:srgbClr val="FFFF66"/>
          </a:soli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>
            <a:normAutofit fontScale="92500" lnSpcReduction="1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id-ID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itchFamily="34" charset="0"/>
              </a:rPr>
              <a:t>Tubektomi</a:t>
            </a:r>
            <a:endParaRPr lang="id-ID" dirty="0">
              <a:solidFill>
                <a:schemeClr val="tx1">
                  <a:lumMod val="75000"/>
                  <a:lumOff val="25000"/>
                </a:schemeClr>
              </a:solidFill>
              <a:latin typeface="Arial Rounded MT Bold" pitchFamily="34" charset="0"/>
            </a:endParaRPr>
          </a:p>
        </p:txBody>
      </p:sp>
      <p:sp>
        <p:nvSpPr>
          <p:cNvPr id="31" name="Action Button: Return 30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01169161-4DD6-8B2E-4374-7B1A964D4C93}"/>
              </a:ext>
            </a:extLst>
          </p:cNvPr>
          <p:cNvSpPr>
            <a:spLocks noChangeAspect="1"/>
          </p:cNvSpPr>
          <p:nvPr/>
        </p:nvSpPr>
        <p:spPr>
          <a:xfrm>
            <a:off x="1079500" y="115888"/>
            <a:ext cx="323850" cy="325437"/>
          </a:xfrm>
          <a:prstGeom prst="actionButtonReturn">
            <a:avLst/>
          </a:prstGeom>
          <a:solidFill>
            <a:srgbClr val="FFFF00"/>
          </a:solidFill>
          <a:ln w="31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id-ID"/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D2839A1F-760A-DD22-14C5-CFCA2FCA4B2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endParaRPr lang="id-ID"/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1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>
            <a:extLst>
              <a:ext uri="{FF2B5EF4-FFF2-40B4-BE49-F238E27FC236}">
                <a16:creationId xmlns:a16="http://schemas.microsoft.com/office/drawing/2014/main" id="{34972574-6BA5-D677-37A9-283FF589E2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id-ID" altLang="id-ID"/>
          </a:p>
        </p:txBody>
      </p:sp>
      <p:sp>
        <p:nvSpPr>
          <p:cNvPr id="20483" name="Rectangle 2">
            <a:extLst>
              <a:ext uri="{FF2B5EF4-FFF2-40B4-BE49-F238E27FC236}">
                <a16:creationId xmlns:a16="http://schemas.microsoft.com/office/drawing/2014/main" id="{55599A7C-3C66-8571-2ED8-2DF3B84BF9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id-ID" altLang="id-ID"/>
          </a:p>
        </p:txBody>
      </p:sp>
      <p:sp>
        <p:nvSpPr>
          <p:cNvPr id="20484" name="Rectangle 20">
            <a:extLst>
              <a:ext uri="{FF2B5EF4-FFF2-40B4-BE49-F238E27FC236}">
                <a16:creationId xmlns:a16="http://schemas.microsoft.com/office/drawing/2014/main" id="{3B237413-6757-9DC4-9534-511AF924AB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id-ID" altLang="id-ID"/>
          </a:p>
        </p:txBody>
      </p:sp>
      <p:sp>
        <p:nvSpPr>
          <p:cNvPr id="20485" name="Rectangle 5">
            <a:extLst>
              <a:ext uri="{FF2B5EF4-FFF2-40B4-BE49-F238E27FC236}">
                <a16:creationId xmlns:a16="http://schemas.microsoft.com/office/drawing/2014/main" id="{5CFA793E-9335-35F8-6E31-9880A83F20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id-ID" altLang="id-ID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E17F12D3-B81C-E399-11F3-F63B411C46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4288" y="1268413"/>
            <a:ext cx="6335712" cy="530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C51BEAE0-0C5D-DDB6-783E-0B3941329A2F}"/>
              </a:ext>
            </a:extLst>
          </p:cNvPr>
          <p:cNvSpPr/>
          <p:nvPr/>
        </p:nvSpPr>
        <p:spPr>
          <a:xfrm>
            <a:off x="8094663" y="152400"/>
            <a:ext cx="581025" cy="2524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id-ID" sz="900" b="1">
                <a:solidFill>
                  <a:prstClr val="white">
                    <a:lumMod val="95000"/>
                  </a:prstClr>
                </a:solidFill>
                <a:latin typeface="Courier New" pitchFamily="49" charset="0"/>
                <a:cs typeface="Courier New" pitchFamily="49" charset="0"/>
              </a:rPr>
              <a:t>100%</a:t>
            </a:r>
            <a:endParaRPr lang="id-ID" sz="1000" b="1">
              <a:solidFill>
                <a:prstClr val="white">
                  <a:lumMod val="95000"/>
                </a:prst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4" name="Subtitle 2">
            <a:extLst>
              <a:ext uri="{FF2B5EF4-FFF2-40B4-BE49-F238E27FC236}">
                <a16:creationId xmlns:a16="http://schemas.microsoft.com/office/drawing/2014/main" id="{431158AC-4BCF-927E-45C3-0FF04E6C19A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504825"/>
          </a:xfrm>
          <a:prstGeom prst="rect">
            <a:avLst/>
          </a:prstGeom>
          <a:solidFill>
            <a:srgbClr val="FFFF66"/>
          </a:soli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>
            <a:normAutofit fontScale="92500" lnSpcReduction="1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id-ID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itchFamily="34" charset="0"/>
              </a:rPr>
              <a:t>Vasektomi</a:t>
            </a:r>
            <a:endParaRPr lang="id-ID" dirty="0">
              <a:solidFill>
                <a:schemeClr val="tx1">
                  <a:lumMod val="75000"/>
                  <a:lumOff val="25000"/>
                </a:schemeClr>
              </a:solidFill>
              <a:latin typeface="Arial Rounded MT Bold" pitchFamily="34" charset="0"/>
            </a:endParaRPr>
          </a:p>
        </p:txBody>
      </p:sp>
      <p:sp>
        <p:nvSpPr>
          <p:cNvPr id="40" name="Action Button: Return 39">
            <a:hlinkClick r:id="" action="ppaction://hlinkshowjump?jump=lastslideviewed" highlightClick="1"/>
            <a:extLst>
              <a:ext uri="{FF2B5EF4-FFF2-40B4-BE49-F238E27FC236}">
                <a16:creationId xmlns:a16="http://schemas.microsoft.com/office/drawing/2014/main" id="{27A38195-7B57-9F9A-5C6B-4358C9DD0B64}"/>
              </a:ext>
            </a:extLst>
          </p:cNvPr>
          <p:cNvSpPr>
            <a:spLocks noChangeAspect="1"/>
          </p:cNvSpPr>
          <p:nvPr/>
        </p:nvSpPr>
        <p:spPr>
          <a:xfrm>
            <a:off x="1079500" y="115888"/>
            <a:ext cx="323850" cy="325437"/>
          </a:xfrm>
          <a:prstGeom prst="actionButtonReturn">
            <a:avLst/>
          </a:prstGeom>
          <a:solidFill>
            <a:srgbClr val="FFFF00"/>
          </a:solidFill>
          <a:ln w="31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id-ID"/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1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>
            <a:extLst>
              <a:ext uri="{FF2B5EF4-FFF2-40B4-BE49-F238E27FC236}">
                <a16:creationId xmlns:a16="http://schemas.microsoft.com/office/drawing/2014/main" id="{94F3FF57-92CE-84EF-1892-67D8EBECEC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id-ID" altLang="id-ID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2C585C2-F772-5FAF-F81F-7F38AC9BD2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581025"/>
            <a:ext cx="8229600" cy="5545138"/>
          </a:xfrm>
          <a:prstGeom prst="wedgeRectCallout">
            <a:avLst>
              <a:gd name="adj1" fmla="val 22402"/>
              <a:gd name="adj2" fmla="val -50149"/>
            </a:avLst>
          </a:prstGeom>
          <a:solidFill>
            <a:schemeClr val="dk1">
              <a:alpha val="75000"/>
            </a:schemeClr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id-ID" sz="3000" dirty="0">
                <a:solidFill>
                  <a:srgbClr val="FFFF00"/>
                </a:solidFill>
              </a:rPr>
              <a:t>Metode kontrasepsi darurat</a:t>
            </a:r>
          </a:p>
          <a:p>
            <a:pPr eaLnBrk="1" fontAlgn="auto" hangingPunct="1">
              <a:spcAft>
                <a:spcPts val="0"/>
              </a:spcAft>
              <a:defRPr/>
            </a:pPr>
            <a:endParaRPr lang="id-ID" sz="2400" dirty="0"/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 sz="2400" dirty="0"/>
              <a:t>K</a:t>
            </a:r>
            <a:r>
              <a:rPr lang="id-ID" sz="2400" dirty="0"/>
              <a:t>eadaan darurat (kondom bocor, lupa minum pil, lupa suntik, akibat perkosaan) untuk mencegah kehamilan setelah hubungan seksual tanpa proteksi.</a:t>
            </a:r>
          </a:p>
          <a:p>
            <a:pPr eaLnBrk="1" fontAlgn="auto" hangingPunct="1">
              <a:spcAft>
                <a:spcPts val="0"/>
              </a:spcAft>
              <a:defRPr/>
            </a:pPr>
            <a:endParaRPr lang="id-ID" sz="2400" dirty="0"/>
          </a:p>
          <a:p>
            <a:pPr eaLnBrk="1" fontAlgn="auto" hangingPunct="1">
              <a:spcAft>
                <a:spcPts val="0"/>
              </a:spcAft>
              <a:defRPr/>
            </a:pPr>
            <a:r>
              <a:rPr lang="id-ID" sz="2400" dirty="0"/>
              <a:t>Kontrasepsi ini berupa pil khusus yang dapat diminum dalam waktu </a:t>
            </a:r>
            <a:r>
              <a:rPr lang="id-ID" sz="2400" b="1" i="1" dirty="0"/>
              <a:t>tiga hari (72 jam)</a:t>
            </a:r>
            <a:r>
              <a:rPr lang="id-ID" sz="2400" dirty="0"/>
              <a:t> setelah bers</a:t>
            </a:r>
            <a:r>
              <a:rPr lang="en-US" sz="2400" dirty="0"/>
              <a:t>a</a:t>
            </a:r>
            <a:r>
              <a:rPr lang="id-ID" sz="2400" dirty="0"/>
              <a:t>nggama.</a:t>
            </a:r>
          </a:p>
          <a:p>
            <a:pPr eaLnBrk="1" fontAlgn="auto" hangingPunct="1">
              <a:spcAft>
                <a:spcPts val="0"/>
              </a:spcAft>
              <a:defRPr/>
            </a:pPr>
            <a:endParaRPr lang="id-ID" sz="2400" dirty="0"/>
          </a:p>
          <a:p>
            <a:pPr eaLnBrk="1" fontAlgn="auto" hangingPunct="1">
              <a:spcAft>
                <a:spcPts val="0"/>
              </a:spcAft>
              <a:defRPr/>
            </a:pPr>
            <a:r>
              <a:rPr lang="id-ID" sz="2400" dirty="0"/>
              <a:t>Contoh merek: </a:t>
            </a:r>
            <a:r>
              <a:rPr lang="id-ID" sz="2400" i="1" dirty="0"/>
              <a:t>Postinor</a:t>
            </a:r>
            <a:r>
              <a:rPr lang="id-ID" sz="2400" i="1" baseline="30000" dirty="0"/>
              <a:t>.</a:t>
            </a:r>
            <a:r>
              <a:rPr lang="id-ID" sz="2400" dirty="0"/>
              <a:t>. </a:t>
            </a:r>
            <a:endParaRPr lang="en-US" sz="2400" dirty="0"/>
          </a:p>
          <a:p>
            <a:pPr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sz="2400" dirty="0"/>
              <a:t>	</a:t>
            </a:r>
            <a:r>
              <a:rPr lang="pt-BR" sz="2400" dirty="0"/>
              <a:t>Postinor terdiri dari 2 pil, pil pertama diminum segera setelah hubungan seksual, pil kedua diminum 12 jam </a:t>
            </a:r>
            <a:r>
              <a:rPr lang="id-ID" sz="2400" dirty="0"/>
              <a:t>kemudian</a:t>
            </a:r>
            <a:r>
              <a:rPr lang="pt-BR" sz="2400" dirty="0"/>
              <a:t>.</a:t>
            </a:r>
            <a:endParaRPr lang="id-ID" sz="240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59" descr="Untitled-6">
            <a:extLst>
              <a:ext uri="{FF2B5EF4-FFF2-40B4-BE49-F238E27FC236}">
                <a16:creationId xmlns:a16="http://schemas.microsoft.com/office/drawing/2014/main" id="{0F37441D-0DCC-6B56-4FE0-A6ECF7A308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82100" cy="6886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1" name="Picture 60" descr="card5">
            <a:extLst>
              <a:ext uri="{FF2B5EF4-FFF2-40B4-BE49-F238E27FC236}">
                <a16:creationId xmlns:a16="http://schemas.microsoft.com/office/drawing/2014/main" id="{1F02156F-02C6-8665-48A6-4151DE5E33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82100" cy="6886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2" name="Picture 61" descr="card4">
            <a:extLst>
              <a:ext uri="{FF2B5EF4-FFF2-40B4-BE49-F238E27FC236}">
                <a16:creationId xmlns:a16="http://schemas.microsoft.com/office/drawing/2014/main" id="{7C49EB3A-0314-ED1D-4235-C5B13E7DEA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498"/>
          <a:stretch>
            <a:fillRect/>
          </a:stretch>
        </p:blipFill>
        <p:spPr bwMode="auto">
          <a:xfrm>
            <a:off x="0" y="0"/>
            <a:ext cx="1790700" cy="6886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3" name="Picture 62" descr="card2">
            <a:extLst>
              <a:ext uri="{FF2B5EF4-FFF2-40B4-BE49-F238E27FC236}">
                <a16:creationId xmlns:a16="http://schemas.microsoft.com/office/drawing/2014/main" id="{D0B081C0-41B3-586A-7502-76C5A669F1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328" r="6224"/>
          <a:stretch>
            <a:fillRect/>
          </a:stretch>
        </p:blipFill>
        <p:spPr bwMode="auto">
          <a:xfrm>
            <a:off x="0" y="0"/>
            <a:ext cx="1143000" cy="6886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4" name="Picture 63" descr="card1">
            <a:extLst>
              <a:ext uri="{FF2B5EF4-FFF2-40B4-BE49-F238E27FC236}">
                <a16:creationId xmlns:a16="http://schemas.microsoft.com/office/drawing/2014/main" id="{34F9942A-716A-EB92-52E5-04CDC4EEB1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158" r="8714"/>
          <a:stretch>
            <a:fillRect/>
          </a:stretch>
        </p:blipFill>
        <p:spPr bwMode="auto">
          <a:xfrm>
            <a:off x="0" y="0"/>
            <a:ext cx="838200" cy="6886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35" name="Text Box 66">
            <a:extLst>
              <a:ext uri="{FF2B5EF4-FFF2-40B4-BE49-F238E27FC236}">
                <a16:creationId xmlns:a16="http://schemas.microsoft.com/office/drawing/2014/main" id="{78A90F44-CCF8-AE27-FE50-A0A6A22C60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62800" y="166688"/>
            <a:ext cx="106680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id-ID" sz="6000">
                <a:solidFill>
                  <a:srgbClr val="F2FDF7"/>
                </a:solidFill>
              </a:rPr>
              <a:t>04</a:t>
            </a:r>
            <a:endParaRPr lang="en-US" altLang="id-ID"/>
          </a:p>
        </p:txBody>
      </p:sp>
      <p:sp>
        <p:nvSpPr>
          <p:cNvPr id="22537" name="Rectangle 45">
            <a:extLst>
              <a:ext uri="{FF2B5EF4-FFF2-40B4-BE49-F238E27FC236}">
                <a16:creationId xmlns:a16="http://schemas.microsoft.com/office/drawing/2014/main" id="{8C1A0D96-8FA7-3408-70DE-DA4CC1F8CA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41475" y="434975"/>
            <a:ext cx="552132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id-ID" sz="3200" b="1"/>
              <a:t>PEMILIHAN KONTRASEPSI</a:t>
            </a:r>
            <a:endParaRPr lang="en-US" altLang="id-ID" sz="2000"/>
          </a:p>
        </p:txBody>
      </p:sp>
      <p:graphicFrame>
        <p:nvGraphicFramePr>
          <p:cNvPr id="13" name="Diagram 12">
            <a:extLst>
              <a:ext uri="{FF2B5EF4-FFF2-40B4-BE49-F238E27FC236}">
                <a16:creationId xmlns:a16="http://schemas.microsoft.com/office/drawing/2014/main" id="{458F0389-D7EA-7139-490E-2E3212092CF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10043578"/>
              </p:ext>
            </p:extLst>
          </p:nvPr>
        </p:nvGraphicFramePr>
        <p:xfrm>
          <a:off x="1524000" y="1454150"/>
          <a:ext cx="6370682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34" descr="Untitled-6">
            <a:extLst>
              <a:ext uri="{FF2B5EF4-FFF2-40B4-BE49-F238E27FC236}">
                <a16:creationId xmlns:a16="http://schemas.microsoft.com/office/drawing/2014/main" id="{F789FB0D-245B-B424-D9B2-7716C71B9F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82100" cy="6886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5" name="Picture 35" descr="card5">
            <a:extLst>
              <a:ext uri="{FF2B5EF4-FFF2-40B4-BE49-F238E27FC236}">
                <a16:creationId xmlns:a16="http://schemas.microsoft.com/office/drawing/2014/main" id="{2C94E55F-6414-B900-7506-D6BFAC5445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158"/>
          <a:stretch>
            <a:fillRect/>
          </a:stretch>
        </p:blipFill>
        <p:spPr bwMode="auto">
          <a:xfrm>
            <a:off x="0" y="-28575"/>
            <a:ext cx="1638300" cy="6886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6" name="Picture 36" descr="card4">
            <a:extLst>
              <a:ext uri="{FF2B5EF4-FFF2-40B4-BE49-F238E27FC236}">
                <a16:creationId xmlns:a16="http://schemas.microsoft.com/office/drawing/2014/main" id="{DB1E300C-F77A-D41D-5C0A-9BB5C7E25F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158"/>
          <a:stretch>
            <a:fillRect/>
          </a:stretch>
        </p:blipFill>
        <p:spPr bwMode="auto">
          <a:xfrm>
            <a:off x="0" y="0"/>
            <a:ext cx="1638300" cy="6886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7" name="Picture 37" descr="card2">
            <a:extLst>
              <a:ext uri="{FF2B5EF4-FFF2-40B4-BE49-F238E27FC236}">
                <a16:creationId xmlns:a16="http://schemas.microsoft.com/office/drawing/2014/main" id="{37649E26-7784-11C7-4DED-C9578192ED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988" r="6224"/>
          <a:stretch>
            <a:fillRect/>
          </a:stretch>
        </p:blipFill>
        <p:spPr bwMode="auto">
          <a:xfrm>
            <a:off x="0" y="0"/>
            <a:ext cx="990600" cy="6886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8" name="Picture 38" descr="card1">
            <a:extLst>
              <a:ext uri="{FF2B5EF4-FFF2-40B4-BE49-F238E27FC236}">
                <a16:creationId xmlns:a16="http://schemas.microsoft.com/office/drawing/2014/main" id="{1DD31066-B527-8879-AF6D-3AEE0881B6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818" r="8714"/>
          <a:stretch>
            <a:fillRect/>
          </a:stretch>
        </p:blipFill>
        <p:spPr bwMode="auto">
          <a:xfrm>
            <a:off x="0" y="0"/>
            <a:ext cx="685800" cy="6886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9" name="Text Box 39">
            <a:extLst>
              <a:ext uri="{FF2B5EF4-FFF2-40B4-BE49-F238E27FC236}">
                <a16:creationId xmlns:a16="http://schemas.microsoft.com/office/drawing/2014/main" id="{2FCCDC3C-20BC-D5A8-0A43-104B81943D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97750" y="166688"/>
            <a:ext cx="106680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id-ID" sz="6000">
                <a:solidFill>
                  <a:srgbClr val="F2FDF7"/>
                </a:solidFill>
              </a:rPr>
              <a:t>05</a:t>
            </a:r>
            <a:endParaRPr lang="en-US" altLang="id-ID"/>
          </a:p>
        </p:txBody>
      </p:sp>
      <p:sp>
        <p:nvSpPr>
          <p:cNvPr id="23560" name="Rectangle 40">
            <a:extLst>
              <a:ext uri="{FF2B5EF4-FFF2-40B4-BE49-F238E27FC236}">
                <a16:creationId xmlns:a16="http://schemas.microsoft.com/office/drawing/2014/main" id="{557B6174-1203-A9B7-E41A-53ED9D8987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650" y="1268413"/>
            <a:ext cx="8208963" cy="5329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id-ID" altLang="id-ID"/>
          </a:p>
        </p:txBody>
      </p:sp>
      <p:sp>
        <p:nvSpPr>
          <p:cNvPr id="23561" name="Rectangle 41">
            <a:extLst>
              <a:ext uri="{FF2B5EF4-FFF2-40B4-BE49-F238E27FC236}">
                <a16:creationId xmlns:a16="http://schemas.microsoft.com/office/drawing/2014/main" id="{30570BDB-0EB8-1D84-435A-8EF124F9A96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90600" y="179388"/>
            <a:ext cx="6977063" cy="1143000"/>
          </a:xfrm>
          <a:noFill/>
        </p:spPr>
        <p:txBody>
          <a:bodyPr/>
          <a:lstStyle/>
          <a:p>
            <a:pPr eaLnBrk="1" hangingPunct="1"/>
            <a:r>
              <a:rPr lang="en-US" altLang="id-ID" sz="3200"/>
              <a:t>SYARAT IBU DAPAT MEMULAI </a:t>
            </a:r>
            <a:br>
              <a:rPr lang="en-US" altLang="id-ID" sz="3200"/>
            </a:br>
            <a:r>
              <a:rPr lang="en-US" altLang="id-ID" sz="3200"/>
              <a:t>PEMAKAIAN KONTRASEPSI:</a:t>
            </a:r>
          </a:p>
        </p:txBody>
      </p:sp>
      <p:sp>
        <p:nvSpPr>
          <p:cNvPr id="23562" name="Rectangle 17">
            <a:extLst>
              <a:ext uri="{FF2B5EF4-FFF2-40B4-BE49-F238E27FC236}">
                <a16:creationId xmlns:a16="http://schemas.microsoft.com/office/drawing/2014/main" id="{8DAD47DE-C7F9-298A-EEF0-D56423C687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68425" y="1417638"/>
            <a:ext cx="7096125" cy="3970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id-ID"/>
              <a:t>Penapisan Kehamilan: </a:t>
            </a:r>
          </a:p>
          <a:p>
            <a:pPr eaLnBrk="1" hangingPunct="1">
              <a:buFont typeface="Wingdings" panose="05000000000000000000" pitchFamily="2" charset="2"/>
              <a:buChar char="q"/>
            </a:pPr>
            <a:r>
              <a:rPr lang="en-US" altLang="id-ID"/>
              <a:t>Apakah Anda mempunyai bayi yang berumur kurang dari 6 bulan DAN menyusui secara eksklusif DAN tidak mendapat haid selama 6 bulan tersebut?</a:t>
            </a:r>
          </a:p>
          <a:p>
            <a:pPr eaLnBrk="1" hangingPunct="1">
              <a:buFont typeface="Wingdings" panose="05000000000000000000" pitchFamily="2" charset="2"/>
              <a:buChar char="q"/>
            </a:pPr>
            <a:r>
              <a:rPr lang="en-US" altLang="id-ID"/>
              <a:t>Apakah Anda pantang senggama sejak haid terakhir atau bersalin?</a:t>
            </a:r>
          </a:p>
          <a:p>
            <a:pPr eaLnBrk="1" hangingPunct="1">
              <a:buFont typeface="Wingdings" panose="05000000000000000000" pitchFamily="2" charset="2"/>
              <a:buChar char="q"/>
            </a:pPr>
            <a:r>
              <a:rPr lang="en-US" altLang="id-ID"/>
              <a:t>Apakah Anda baru melahirkan bayi kurang dari 4 minggu?</a:t>
            </a:r>
          </a:p>
          <a:p>
            <a:pPr eaLnBrk="1" hangingPunct="1">
              <a:buFont typeface="Wingdings" panose="05000000000000000000" pitchFamily="2" charset="2"/>
              <a:buChar char="q"/>
            </a:pPr>
            <a:r>
              <a:rPr lang="en-US" altLang="id-ID"/>
              <a:t>Apakah haid terakhir dimulai 7 hari terakhir (atau 12 hari terakhir bila klien ingin menggunakan AKDR)?</a:t>
            </a:r>
          </a:p>
          <a:p>
            <a:pPr eaLnBrk="1" hangingPunct="1">
              <a:buFont typeface="Wingdings" panose="05000000000000000000" pitchFamily="2" charset="2"/>
              <a:buChar char="q"/>
            </a:pPr>
            <a:r>
              <a:rPr lang="en-US" altLang="id-ID"/>
              <a:t>Apakah Anda mengalami keguguran dalam 7 hari terakhir (atau 12 hari terakhir bila klien ingin menggunakan AKDR)?</a:t>
            </a:r>
          </a:p>
          <a:p>
            <a:pPr eaLnBrk="1" hangingPunct="1">
              <a:buFont typeface="Wingdings" panose="05000000000000000000" pitchFamily="2" charset="2"/>
              <a:buChar char="q"/>
            </a:pPr>
            <a:r>
              <a:rPr lang="en-US" altLang="id-ID"/>
              <a:t>Apakah Anda menggunakan metode kontrasepsi secara tepat dan konsisten?</a:t>
            </a:r>
          </a:p>
          <a:p>
            <a:pPr eaLnBrk="1" hangingPunct="1"/>
            <a:endParaRPr lang="en-US" altLang="id-ID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5970547-03DC-F956-BB23-7D4EA1E599F0}"/>
              </a:ext>
            </a:extLst>
          </p:cNvPr>
          <p:cNvSpPr/>
          <p:nvPr/>
        </p:nvSpPr>
        <p:spPr>
          <a:xfrm>
            <a:off x="1638300" y="5181600"/>
            <a:ext cx="6329363" cy="12001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n-US" dirty="0" err="1"/>
              <a:t>Bila</a:t>
            </a:r>
            <a:r>
              <a:rPr lang="en-US" dirty="0"/>
              <a:t> </a:t>
            </a:r>
            <a:r>
              <a:rPr lang="en-US" dirty="0" err="1"/>
              <a:t>ada</a:t>
            </a:r>
            <a:r>
              <a:rPr lang="en-US" dirty="0"/>
              <a:t> </a:t>
            </a:r>
            <a:r>
              <a:rPr lang="en-US" dirty="0" err="1"/>
              <a:t>jawaban</a:t>
            </a:r>
            <a:r>
              <a:rPr lang="en-US" dirty="0"/>
              <a:t> “YA” </a:t>
            </a:r>
            <a:r>
              <a:rPr lang="en-US" dirty="0" err="1"/>
              <a:t>pada</a:t>
            </a:r>
            <a:r>
              <a:rPr lang="en-US" dirty="0"/>
              <a:t> </a:t>
            </a:r>
            <a:r>
              <a:rPr lang="en-US" dirty="0" err="1"/>
              <a:t>satu</a:t>
            </a:r>
            <a:r>
              <a:rPr lang="en-US" dirty="0"/>
              <a:t>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lebih</a:t>
            </a:r>
            <a:r>
              <a:rPr lang="en-US" dirty="0"/>
              <a:t> </a:t>
            </a:r>
            <a:r>
              <a:rPr lang="en-US" dirty="0" err="1"/>
              <a:t>pertanyaan</a:t>
            </a:r>
            <a:r>
              <a:rPr lang="en-US" dirty="0"/>
              <a:t> </a:t>
            </a:r>
            <a:r>
              <a:rPr lang="en-US" dirty="0" err="1"/>
              <a:t>di</a:t>
            </a:r>
            <a:r>
              <a:rPr lang="en-US" dirty="0"/>
              <a:t> </a:t>
            </a:r>
            <a:r>
              <a:rPr lang="en-US" dirty="0" err="1"/>
              <a:t>atas</a:t>
            </a:r>
            <a:r>
              <a:rPr lang="en-US" dirty="0"/>
              <a:t>, </a:t>
            </a:r>
            <a:r>
              <a:rPr lang="en-US" dirty="0" err="1"/>
              <a:t>metode</a:t>
            </a:r>
            <a:r>
              <a:rPr lang="en-US" dirty="0"/>
              <a:t> </a:t>
            </a:r>
            <a:r>
              <a:rPr lang="en-US" dirty="0" err="1"/>
              <a:t>kontrasepsi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mulai</a:t>
            </a:r>
            <a:r>
              <a:rPr lang="en-US" dirty="0"/>
              <a:t> </a:t>
            </a:r>
            <a:r>
              <a:rPr lang="en-US" dirty="0" err="1"/>
              <a:t>digunakan</a:t>
            </a:r>
            <a:r>
              <a:rPr lang="en-US" dirty="0"/>
              <a:t>. </a:t>
            </a:r>
            <a:br>
              <a:rPr lang="en-US" dirty="0"/>
            </a:br>
            <a:r>
              <a:rPr lang="en-US" dirty="0" err="1"/>
              <a:t>Bila</a:t>
            </a:r>
            <a:r>
              <a:rPr lang="en-US" dirty="0"/>
              <a:t> </a:t>
            </a:r>
            <a:r>
              <a:rPr lang="en-US" dirty="0" err="1"/>
              <a:t>semua</a:t>
            </a:r>
            <a:r>
              <a:rPr lang="en-US" dirty="0"/>
              <a:t> </a:t>
            </a:r>
            <a:r>
              <a:rPr lang="en-US" dirty="0" err="1"/>
              <a:t>dijawab</a:t>
            </a:r>
            <a:r>
              <a:rPr lang="en-US" dirty="0"/>
              <a:t> “TIDAK”, </a:t>
            </a:r>
            <a:r>
              <a:rPr lang="en-US" dirty="0" err="1"/>
              <a:t>ibu</a:t>
            </a:r>
            <a:r>
              <a:rPr lang="en-US" dirty="0"/>
              <a:t> </a:t>
            </a:r>
            <a:r>
              <a:rPr lang="en-US" dirty="0" err="1"/>
              <a:t>harus</a:t>
            </a:r>
            <a:r>
              <a:rPr lang="en-US" dirty="0"/>
              <a:t> </a:t>
            </a:r>
            <a:r>
              <a:rPr lang="en-US" dirty="0" err="1"/>
              <a:t>melakukan</a:t>
            </a:r>
            <a:r>
              <a:rPr lang="en-US" dirty="0"/>
              <a:t> </a:t>
            </a:r>
            <a:r>
              <a:rPr lang="en-US" dirty="0" err="1"/>
              <a:t>tes</a:t>
            </a:r>
            <a:r>
              <a:rPr lang="en-US" dirty="0"/>
              <a:t> </a:t>
            </a:r>
            <a:r>
              <a:rPr lang="en-US" dirty="0" err="1"/>
              <a:t>kehamilan</a:t>
            </a:r>
            <a:r>
              <a:rPr lang="en-US" dirty="0"/>
              <a:t>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menunggu</a:t>
            </a:r>
            <a:r>
              <a:rPr lang="en-US" dirty="0"/>
              <a:t> </a:t>
            </a:r>
            <a:r>
              <a:rPr lang="en-US" dirty="0" err="1"/>
              <a:t>haid</a:t>
            </a:r>
            <a:r>
              <a:rPr lang="en-US" dirty="0"/>
              <a:t> </a:t>
            </a:r>
            <a:r>
              <a:rPr lang="en-US" dirty="0" err="1"/>
              <a:t>berikutnya</a:t>
            </a:r>
            <a:r>
              <a:rPr lang="en-US" dirty="0"/>
              <a:t>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531C0E-9B42-73FC-8180-1D18343F5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Keluarga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Berencana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yaitu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…</a:t>
            </a:r>
          </a:p>
        </p:txBody>
      </p:sp>
      <p:sp>
        <p:nvSpPr>
          <p:cNvPr id="7171" name="Content Placeholder 2">
            <a:extLst>
              <a:ext uri="{FF2B5EF4-FFF2-40B4-BE49-F238E27FC236}">
                <a16:creationId xmlns:a16="http://schemas.microsoft.com/office/drawing/2014/main" id="{DB7F6E77-AD1B-ED60-944B-4605D3FC83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95475"/>
            <a:ext cx="8229600" cy="3700463"/>
          </a:xfrm>
        </p:spPr>
        <p:txBody>
          <a:bodyPr/>
          <a:lstStyle/>
          <a:p>
            <a:pPr eaLnBrk="1" hangingPunct="1"/>
            <a:r>
              <a:rPr lang="en-US" altLang="id-ID" sz="2800"/>
              <a:t>membatasi jumlah anak, hanya dua.</a:t>
            </a:r>
          </a:p>
          <a:p>
            <a:pPr eaLnBrk="1" hangingPunct="1"/>
            <a:r>
              <a:rPr lang="en-US" altLang="id-ID" sz="2800"/>
              <a:t>upaya mengatur kelahiran atau usaha pencegahan kehamilan sementara atas kesepakatan suami-istri karena situasi dan kondisi tertentu untuk kepentingan keluarga, masyarakat maupun negara.  </a:t>
            </a:r>
          </a:p>
          <a:p>
            <a:pPr eaLnBrk="1" hangingPunct="1">
              <a:buFont typeface="Arial" panose="020B0604020202020204" pitchFamily="34" charset="0"/>
              <a:buNone/>
            </a:pPr>
            <a:endParaRPr lang="en-US" altLang="id-ID"/>
          </a:p>
        </p:txBody>
      </p:sp>
      <p:pic>
        <p:nvPicPr>
          <p:cNvPr id="7" name="Picture 3">
            <a:extLst>
              <a:ext uri="{FF2B5EF4-FFF2-40B4-BE49-F238E27FC236}">
                <a16:creationId xmlns:a16="http://schemas.microsoft.com/office/drawing/2014/main" id="{2106059B-536F-E36D-F028-D5D6399473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673350" y="4816475"/>
            <a:ext cx="3452813" cy="11049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31954-7B6A-405A-47DF-84DB1AB3E3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497153"/>
            <a:ext cx="8229600" cy="1143000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4800" b="1" dirty="0">
                <a:solidFill>
                  <a:schemeClr val="tx2">
                    <a:lumMod val="75000"/>
                  </a:schemeClr>
                </a:solidFill>
              </a:rPr>
              <a:t>TERIMAKASIH </a:t>
            </a:r>
            <a:r>
              <a:rPr lang="en-US" sz="4800" b="1" dirty="0">
                <a:solidFill>
                  <a:schemeClr val="tx2">
                    <a:lumMod val="75000"/>
                  </a:schemeClr>
                </a:solidFill>
                <a:sym typeface="Wingdings" pitchFamily="2" charset="2"/>
              </a:rPr>
              <a:t></a:t>
            </a:r>
            <a:endParaRPr lang="en-US" sz="4800" b="1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24582" name="Picture 6">
            <a:extLst>
              <a:ext uri="{FF2B5EF4-FFF2-40B4-BE49-F238E27FC236}">
                <a16:creationId xmlns:a16="http://schemas.microsoft.com/office/drawing/2014/main" id="{221DCAAE-ED1F-377D-6CAA-5886EBE357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527" b="98473" l="10000" r="90000">
                        <a14:foregroundMark x1="18143" y1="48346" x2="18143" y2="48346"/>
                        <a14:foregroundMark x1="25000" y1="3817" x2="25000" y2="3817"/>
                        <a14:foregroundMark x1="62286" y1="94911" x2="62286" y2="94911"/>
                        <a14:foregroundMark x1="24571" y1="2290" x2="24571" y2="2290"/>
                        <a14:foregroundMark x1="80429" y1="1527" x2="80429" y2="1527"/>
                        <a14:foregroundMark x1="82143" y1="98473" x2="82143" y2="984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4345307"/>
            <a:ext cx="4475534" cy="2512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FA0DA6D-D996-33E9-5085-3BF23597CD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0"/>
            <a:ext cx="1134324" cy="47520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54" descr="Untitled-6">
            <a:extLst>
              <a:ext uri="{FF2B5EF4-FFF2-40B4-BE49-F238E27FC236}">
                <a16:creationId xmlns:a16="http://schemas.microsoft.com/office/drawing/2014/main" id="{E89C40DD-8F14-EF2B-165C-FA11A03459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82100" cy="6886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55" descr="card5">
            <a:extLst>
              <a:ext uri="{FF2B5EF4-FFF2-40B4-BE49-F238E27FC236}">
                <a16:creationId xmlns:a16="http://schemas.microsoft.com/office/drawing/2014/main" id="{FA20B474-849A-2A1A-94BF-9EBDD89358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82100" cy="6886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6" descr="card4">
            <a:extLst>
              <a:ext uri="{FF2B5EF4-FFF2-40B4-BE49-F238E27FC236}">
                <a16:creationId xmlns:a16="http://schemas.microsoft.com/office/drawing/2014/main" id="{708EAED3-3018-106F-50F5-2C5F49C18E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82100" cy="6886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57" descr="card2">
            <a:extLst>
              <a:ext uri="{FF2B5EF4-FFF2-40B4-BE49-F238E27FC236}">
                <a16:creationId xmlns:a16="http://schemas.microsoft.com/office/drawing/2014/main" id="{6DCCA81E-579B-B253-FB1C-DA4AF2F78C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82100" cy="6886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58" descr="card1">
            <a:extLst>
              <a:ext uri="{FF2B5EF4-FFF2-40B4-BE49-F238E27FC236}">
                <a16:creationId xmlns:a16="http://schemas.microsoft.com/office/drawing/2014/main" id="{29FCAB80-EF96-A047-D3C4-A226B73D0A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38"/>
          <a:stretch>
            <a:fillRect/>
          </a:stretch>
        </p:blipFill>
        <p:spPr bwMode="auto">
          <a:xfrm>
            <a:off x="0" y="0"/>
            <a:ext cx="1943100" cy="6886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026" name="Object 36">
            <a:extLst>
              <a:ext uri="{FF2B5EF4-FFF2-40B4-BE49-F238E27FC236}">
                <a16:creationId xmlns:a16="http://schemas.microsoft.com/office/drawing/2014/main" id="{314650E0-B849-465E-8AC9-91747A0FB2F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371600" y="1447800"/>
          <a:ext cx="6400800" cy="4351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8" imgW="6401355" imgH="4346825" progId="Excel.Chart.8">
                  <p:embed/>
                </p:oleObj>
              </mc:Choice>
              <mc:Fallback>
                <p:oleObj r:id="rId8" imgW="6401355" imgH="4346825" progId="Excel.Chart.8">
                  <p:embed/>
                  <p:pic>
                    <p:nvPicPr>
                      <p:cNvPr id="0" name="Object 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1600" y="1447800"/>
                        <a:ext cx="6400800" cy="43513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32" name="Text Box 33">
            <a:extLst>
              <a:ext uri="{FF2B5EF4-FFF2-40B4-BE49-F238E27FC236}">
                <a16:creationId xmlns:a16="http://schemas.microsoft.com/office/drawing/2014/main" id="{ECC74260-AD62-222E-4F22-EB0612420D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1600" y="5791200"/>
            <a:ext cx="608488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id-ID" sz="2400" b="1"/>
              <a:t>Laju Pertumbuhan Penduduk Indonesia</a:t>
            </a:r>
            <a:endParaRPr lang="en-US" altLang="id-ID" sz="1600"/>
          </a:p>
        </p:txBody>
      </p:sp>
      <p:sp>
        <p:nvSpPr>
          <p:cNvPr id="1033" name="Text Box 60">
            <a:extLst>
              <a:ext uri="{FF2B5EF4-FFF2-40B4-BE49-F238E27FC236}">
                <a16:creationId xmlns:a16="http://schemas.microsoft.com/office/drawing/2014/main" id="{669E58A2-FF97-CFCC-6A30-296F9AA472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05600" y="166688"/>
            <a:ext cx="106680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id-ID" sz="6000">
                <a:solidFill>
                  <a:srgbClr val="F2FDF7"/>
                </a:solidFill>
              </a:rPr>
              <a:t>02</a:t>
            </a:r>
            <a:endParaRPr lang="en-US" altLang="id-ID"/>
          </a:p>
        </p:txBody>
      </p:sp>
      <p:sp>
        <p:nvSpPr>
          <p:cNvPr id="1034" name="Rectangle 12">
            <a:extLst>
              <a:ext uri="{FF2B5EF4-FFF2-40B4-BE49-F238E27FC236}">
                <a16:creationId xmlns:a16="http://schemas.microsoft.com/office/drawing/2014/main" id="{D6CDBE78-33ED-183D-F9F8-0A9D17BFC2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2200" y="2436813"/>
            <a:ext cx="45720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id-ID"/>
              <a:t>206.264.595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1" name="Rectangle 3">
            <a:extLst>
              <a:ext uri="{FF2B5EF4-FFF2-40B4-BE49-F238E27FC236}">
                <a16:creationId xmlns:a16="http://schemas.microsoft.com/office/drawing/2014/main" id="{C377289D-E55A-A196-8AF0-F8EA4409BE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5625" y="1238250"/>
            <a:ext cx="7740650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 marL="342900" indent="-342900">
              <a:buFontTx/>
              <a:buAutoNum type="arabicPeriod"/>
              <a:defRPr/>
            </a:pPr>
            <a:r>
              <a:rPr lang="en-US" b="1" dirty="0" err="1">
                <a:solidFill>
                  <a:schemeClr val="bg1">
                    <a:lumMod val="10000"/>
                  </a:schemeClr>
                </a:solidFill>
                <a:ea typeface="Times New Roman" pitchFamily="18" charset="0"/>
                <a:cs typeface="Arial" pitchFamily="34" charset="0"/>
              </a:rPr>
              <a:t>Ibu</a:t>
            </a:r>
            <a:endParaRPr lang="en-US" b="1" dirty="0">
              <a:solidFill>
                <a:schemeClr val="bg1">
                  <a:lumMod val="10000"/>
                </a:schemeClr>
              </a:solidFill>
              <a:ea typeface="Times New Roman" pitchFamily="18" charset="0"/>
              <a:cs typeface="Arial" pitchFamily="34" charset="0"/>
            </a:endParaRPr>
          </a:p>
          <a:p>
            <a:pPr eaLnBrk="0" hangingPunct="0">
              <a:defRPr/>
            </a:pPr>
            <a:r>
              <a:rPr lang="en-US" dirty="0">
                <a:solidFill>
                  <a:schemeClr val="bg1">
                    <a:lumMod val="10000"/>
                  </a:schemeClr>
                </a:solidFill>
                <a:ea typeface="Times New Roman" pitchFamily="18" charset="0"/>
                <a:cs typeface="Arial" pitchFamily="34" charset="0"/>
              </a:rPr>
              <a:t>* </a:t>
            </a:r>
            <a:r>
              <a:rPr lang="en-US" dirty="0" err="1">
                <a:solidFill>
                  <a:schemeClr val="bg1">
                    <a:lumMod val="10000"/>
                  </a:schemeClr>
                </a:solidFill>
                <a:ea typeface="Times New Roman" pitchFamily="18" charset="0"/>
                <a:cs typeface="Arial" pitchFamily="34" charset="0"/>
              </a:rPr>
              <a:t>Mencegah</a:t>
            </a:r>
            <a:r>
              <a:rPr lang="en-US" dirty="0">
                <a:solidFill>
                  <a:schemeClr val="bg1">
                    <a:lumMod val="10000"/>
                  </a:schemeClr>
                </a:solidFill>
                <a:ea typeface="Times New Roman" pitchFamily="18" charset="0"/>
                <a:cs typeface="Arial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10000"/>
                  </a:schemeClr>
                </a:solidFill>
                <a:ea typeface="Times New Roman" pitchFamily="18" charset="0"/>
                <a:cs typeface="Arial" pitchFamily="34" charset="0"/>
              </a:rPr>
              <a:t>kehamilan</a:t>
            </a:r>
            <a:r>
              <a:rPr lang="en-US" dirty="0">
                <a:solidFill>
                  <a:schemeClr val="bg1">
                    <a:lumMod val="10000"/>
                  </a:schemeClr>
                </a:solidFill>
                <a:ea typeface="Times New Roman" pitchFamily="18" charset="0"/>
                <a:cs typeface="Arial" pitchFamily="34" charset="0"/>
              </a:rPr>
              <a:t> yang </a:t>
            </a:r>
            <a:r>
              <a:rPr lang="en-US" dirty="0" err="1">
                <a:solidFill>
                  <a:schemeClr val="bg1">
                    <a:lumMod val="10000"/>
                  </a:schemeClr>
                </a:solidFill>
                <a:ea typeface="Times New Roman" pitchFamily="18" charset="0"/>
                <a:cs typeface="Arial" pitchFamily="34" charset="0"/>
              </a:rPr>
              <a:t>tidak</a:t>
            </a:r>
            <a:r>
              <a:rPr lang="en-US" dirty="0">
                <a:solidFill>
                  <a:schemeClr val="bg1">
                    <a:lumMod val="10000"/>
                  </a:schemeClr>
                </a:solidFill>
                <a:ea typeface="Times New Roman" pitchFamily="18" charset="0"/>
                <a:cs typeface="Arial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10000"/>
                  </a:schemeClr>
                </a:solidFill>
                <a:ea typeface="Times New Roman" pitchFamily="18" charset="0"/>
                <a:cs typeface="Arial" pitchFamily="34" charset="0"/>
              </a:rPr>
              <a:t>diinginkan</a:t>
            </a:r>
            <a:endParaRPr lang="en-US" dirty="0">
              <a:solidFill>
                <a:schemeClr val="bg1">
                  <a:lumMod val="10000"/>
                </a:schemeClr>
              </a:solidFill>
              <a:ea typeface="Times New Roman" pitchFamily="18" charset="0"/>
              <a:cs typeface="Arial" pitchFamily="34" charset="0"/>
            </a:endParaRPr>
          </a:p>
          <a:p>
            <a:pPr eaLnBrk="0" hangingPunct="0">
              <a:defRPr/>
            </a:pPr>
            <a:r>
              <a:rPr lang="en-US" dirty="0">
                <a:solidFill>
                  <a:schemeClr val="bg1">
                    <a:lumMod val="10000"/>
                  </a:schemeClr>
                </a:solidFill>
                <a:ea typeface="Times New Roman" pitchFamily="18" charset="0"/>
                <a:cs typeface="Arial" pitchFamily="34" charset="0"/>
              </a:rPr>
              <a:t>* </a:t>
            </a:r>
            <a:r>
              <a:rPr lang="en-US" dirty="0" err="1">
                <a:solidFill>
                  <a:schemeClr val="bg1">
                    <a:lumMod val="10000"/>
                  </a:schemeClr>
                </a:solidFill>
                <a:ea typeface="Times New Roman" pitchFamily="18" charset="0"/>
                <a:cs typeface="Arial" pitchFamily="34" charset="0"/>
              </a:rPr>
              <a:t>Mencegah</a:t>
            </a:r>
            <a:r>
              <a:rPr lang="en-US" dirty="0">
                <a:solidFill>
                  <a:schemeClr val="bg1">
                    <a:lumMod val="10000"/>
                  </a:schemeClr>
                </a:solidFill>
                <a:ea typeface="Times New Roman" pitchFamily="18" charset="0"/>
                <a:cs typeface="Arial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10000"/>
                  </a:schemeClr>
                </a:solidFill>
                <a:ea typeface="Times New Roman" pitchFamily="18" charset="0"/>
                <a:cs typeface="Arial" pitchFamily="34" charset="0"/>
              </a:rPr>
              <a:t>setidaknya</a:t>
            </a:r>
            <a:r>
              <a:rPr lang="en-US" dirty="0">
                <a:solidFill>
                  <a:schemeClr val="bg1">
                    <a:lumMod val="10000"/>
                  </a:schemeClr>
                </a:solidFill>
                <a:ea typeface="Times New Roman" pitchFamily="18" charset="0"/>
                <a:cs typeface="Arial" pitchFamily="34" charset="0"/>
              </a:rPr>
              <a:t> 1 </a:t>
            </a:r>
            <a:r>
              <a:rPr lang="en-US" dirty="0" err="1">
                <a:solidFill>
                  <a:schemeClr val="bg1">
                    <a:lumMod val="10000"/>
                  </a:schemeClr>
                </a:solidFill>
                <a:ea typeface="Times New Roman" pitchFamily="18" charset="0"/>
                <a:cs typeface="Arial" pitchFamily="34" charset="0"/>
              </a:rPr>
              <a:t>dari</a:t>
            </a:r>
            <a:r>
              <a:rPr lang="en-US" dirty="0">
                <a:solidFill>
                  <a:schemeClr val="bg1">
                    <a:lumMod val="10000"/>
                  </a:schemeClr>
                </a:solidFill>
                <a:ea typeface="Times New Roman" pitchFamily="18" charset="0"/>
                <a:cs typeface="Arial" pitchFamily="34" charset="0"/>
              </a:rPr>
              <a:t> 4 </a:t>
            </a:r>
            <a:r>
              <a:rPr lang="en-US" dirty="0" err="1">
                <a:solidFill>
                  <a:schemeClr val="bg1">
                    <a:lumMod val="10000"/>
                  </a:schemeClr>
                </a:solidFill>
                <a:ea typeface="Times New Roman" pitchFamily="18" charset="0"/>
                <a:cs typeface="Arial" pitchFamily="34" charset="0"/>
              </a:rPr>
              <a:t>kematian</a:t>
            </a:r>
            <a:r>
              <a:rPr lang="en-US" dirty="0">
                <a:solidFill>
                  <a:schemeClr val="bg1">
                    <a:lumMod val="10000"/>
                  </a:schemeClr>
                </a:solidFill>
                <a:ea typeface="Times New Roman" pitchFamily="18" charset="0"/>
                <a:cs typeface="Arial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10000"/>
                  </a:schemeClr>
                </a:solidFill>
                <a:ea typeface="Times New Roman" pitchFamily="18" charset="0"/>
                <a:cs typeface="Arial" pitchFamily="34" charset="0"/>
              </a:rPr>
              <a:t>ibu</a:t>
            </a:r>
            <a:endParaRPr lang="en-US" dirty="0">
              <a:solidFill>
                <a:schemeClr val="bg1">
                  <a:lumMod val="10000"/>
                </a:schemeClr>
              </a:solidFill>
              <a:ea typeface="Times New Roman" pitchFamily="18" charset="0"/>
              <a:cs typeface="Arial" pitchFamily="34" charset="0"/>
            </a:endParaRPr>
          </a:p>
          <a:p>
            <a:pPr eaLnBrk="0" hangingPunct="0">
              <a:defRPr/>
            </a:pPr>
            <a:r>
              <a:rPr lang="en-US" dirty="0">
                <a:solidFill>
                  <a:schemeClr val="bg1">
                    <a:lumMod val="10000"/>
                  </a:schemeClr>
                </a:solidFill>
                <a:ea typeface="Times New Roman" pitchFamily="18" charset="0"/>
                <a:cs typeface="Arial" pitchFamily="34" charset="0"/>
              </a:rPr>
              <a:t>* </a:t>
            </a:r>
            <a:r>
              <a:rPr lang="en-US" dirty="0" err="1">
                <a:solidFill>
                  <a:schemeClr val="bg1">
                    <a:lumMod val="10000"/>
                  </a:schemeClr>
                </a:solidFill>
                <a:ea typeface="Times New Roman" pitchFamily="18" charset="0"/>
                <a:cs typeface="Arial" pitchFamily="34" charset="0"/>
              </a:rPr>
              <a:t>Menjaga</a:t>
            </a:r>
            <a:r>
              <a:rPr lang="en-US" dirty="0">
                <a:solidFill>
                  <a:schemeClr val="bg1">
                    <a:lumMod val="10000"/>
                  </a:schemeClr>
                </a:solidFill>
                <a:ea typeface="Times New Roman" pitchFamily="18" charset="0"/>
                <a:cs typeface="Arial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10000"/>
                  </a:schemeClr>
                </a:solidFill>
                <a:ea typeface="Times New Roman" pitchFamily="18" charset="0"/>
                <a:cs typeface="Arial" pitchFamily="34" charset="0"/>
              </a:rPr>
              <a:t>kesehatan</a:t>
            </a:r>
            <a:r>
              <a:rPr lang="en-US" dirty="0">
                <a:solidFill>
                  <a:schemeClr val="bg1">
                    <a:lumMod val="10000"/>
                  </a:schemeClr>
                </a:solidFill>
                <a:ea typeface="Times New Roman" pitchFamily="18" charset="0"/>
                <a:cs typeface="Arial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10000"/>
                  </a:schemeClr>
                </a:solidFill>
                <a:ea typeface="Times New Roman" pitchFamily="18" charset="0"/>
                <a:cs typeface="Arial" pitchFamily="34" charset="0"/>
              </a:rPr>
              <a:t>ibu</a:t>
            </a:r>
            <a:endParaRPr lang="en-US" dirty="0">
              <a:solidFill>
                <a:schemeClr val="bg1">
                  <a:lumMod val="10000"/>
                </a:schemeClr>
              </a:solidFill>
              <a:ea typeface="Times New Roman" pitchFamily="18" charset="0"/>
              <a:cs typeface="Arial" pitchFamily="34" charset="0"/>
            </a:endParaRPr>
          </a:p>
          <a:p>
            <a:pPr eaLnBrk="0" hangingPunct="0">
              <a:buFont typeface="Arial" pitchFamily="34" charset="0"/>
              <a:buChar char="•"/>
              <a:defRPr/>
            </a:pPr>
            <a:r>
              <a:rPr lang="en-US" dirty="0" err="1">
                <a:solidFill>
                  <a:schemeClr val="bg1">
                    <a:lumMod val="10000"/>
                  </a:schemeClr>
                </a:solidFill>
                <a:ea typeface="Times New Roman" pitchFamily="18" charset="0"/>
                <a:cs typeface="Arial" pitchFamily="34" charset="0"/>
              </a:rPr>
              <a:t>Merencanakan</a:t>
            </a:r>
            <a:r>
              <a:rPr lang="en-US" dirty="0">
                <a:solidFill>
                  <a:schemeClr val="bg1">
                    <a:lumMod val="10000"/>
                  </a:schemeClr>
                </a:solidFill>
                <a:ea typeface="Times New Roman" pitchFamily="18" charset="0"/>
                <a:cs typeface="Arial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10000"/>
                  </a:schemeClr>
                </a:solidFill>
                <a:ea typeface="Times New Roman" pitchFamily="18" charset="0"/>
                <a:cs typeface="Arial" pitchFamily="34" charset="0"/>
              </a:rPr>
              <a:t>kehamilan</a:t>
            </a:r>
            <a:r>
              <a:rPr lang="en-US" dirty="0">
                <a:solidFill>
                  <a:schemeClr val="bg1">
                    <a:lumMod val="10000"/>
                  </a:schemeClr>
                </a:solidFill>
                <a:ea typeface="Times New Roman" pitchFamily="18" charset="0"/>
                <a:cs typeface="Arial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10000"/>
                  </a:schemeClr>
                </a:solidFill>
                <a:ea typeface="Times New Roman" pitchFamily="18" charset="0"/>
                <a:cs typeface="Arial" pitchFamily="34" charset="0"/>
              </a:rPr>
              <a:t>lebih</a:t>
            </a:r>
            <a:r>
              <a:rPr lang="en-US" dirty="0">
                <a:solidFill>
                  <a:schemeClr val="bg1">
                    <a:lumMod val="10000"/>
                  </a:schemeClr>
                </a:solidFill>
                <a:ea typeface="Times New Roman" pitchFamily="18" charset="0"/>
                <a:cs typeface="Arial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10000"/>
                  </a:schemeClr>
                </a:solidFill>
                <a:ea typeface="Times New Roman" pitchFamily="18" charset="0"/>
                <a:cs typeface="Arial" pitchFamily="34" charset="0"/>
              </a:rPr>
              <a:t>terprogram</a:t>
            </a:r>
            <a:endParaRPr lang="en-US" dirty="0">
              <a:solidFill>
                <a:schemeClr val="bg1">
                  <a:lumMod val="10000"/>
                </a:schemeClr>
              </a:solidFill>
              <a:ea typeface="Times New Roman" pitchFamily="18" charset="0"/>
              <a:cs typeface="Arial" pitchFamily="34" charset="0"/>
            </a:endParaRPr>
          </a:p>
          <a:p>
            <a:pPr eaLnBrk="0" hangingPunct="0">
              <a:defRPr/>
            </a:pPr>
            <a:endParaRPr lang="en-US" dirty="0">
              <a:solidFill>
                <a:schemeClr val="bg1">
                  <a:lumMod val="10000"/>
                </a:schemeClr>
              </a:solidFill>
              <a:ea typeface="Times New Roman" pitchFamily="18" charset="0"/>
              <a:cs typeface="Arial" pitchFamily="34" charset="0"/>
            </a:endParaRPr>
          </a:p>
          <a:p>
            <a:pPr marL="342900" indent="-342900">
              <a:defRPr/>
            </a:pPr>
            <a:r>
              <a:rPr lang="en-US" b="1" dirty="0">
                <a:solidFill>
                  <a:schemeClr val="bg1">
                    <a:lumMod val="10000"/>
                  </a:schemeClr>
                </a:solidFill>
                <a:ea typeface="Times New Roman" pitchFamily="18" charset="0"/>
                <a:cs typeface="Arial" pitchFamily="34" charset="0"/>
              </a:rPr>
              <a:t>2.   </a:t>
            </a:r>
            <a:r>
              <a:rPr lang="en-US" b="1" dirty="0" err="1">
                <a:solidFill>
                  <a:schemeClr val="bg1">
                    <a:lumMod val="10000"/>
                  </a:schemeClr>
                </a:solidFill>
                <a:ea typeface="Times New Roman" pitchFamily="18" charset="0"/>
                <a:cs typeface="Arial" pitchFamily="34" charset="0"/>
              </a:rPr>
              <a:t>Anak</a:t>
            </a:r>
            <a:endParaRPr lang="en-US" b="1" dirty="0">
              <a:solidFill>
                <a:schemeClr val="bg1">
                  <a:lumMod val="10000"/>
                </a:schemeClr>
              </a:solidFill>
              <a:ea typeface="Times New Roman" pitchFamily="18" charset="0"/>
              <a:cs typeface="Arial" pitchFamily="34" charset="0"/>
            </a:endParaRPr>
          </a:p>
          <a:p>
            <a:pPr eaLnBrk="0" hangingPunct="0">
              <a:defRPr/>
            </a:pPr>
            <a:r>
              <a:rPr lang="en-US" dirty="0">
                <a:solidFill>
                  <a:schemeClr val="bg1">
                    <a:lumMod val="10000"/>
                  </a:schemeClr>
                </a:solidFill>
                <a:ea typeface="Times New Roman" pitchFamily="18" charset="0"/>
                <a:cs typeface="Arial" pitchFamily="34" charset="0"/>
              </a:rPr>
              <a:t>* </a:t>
            </a:r>
            <a:r>
              <a:rPr lang="en-US" dirty="0" err="1">
                <a:solidFill>
                  <a:schemeClr val="bg1">
                    <a:lumMod val="10000"/>
                  </a:schemeClr>
                </a:solidFill>
                <a:ea typeface="Times New Roman" pitchFamily="18" charset="0"/>
                <a:cs typeface="Arial" pitchFamily="34" charset="0"/>
              </a:rPr>
              <a:t>Mengurangi</a:t>
            </a:r>
            <a:r>
              <a:rPr lang="en-US" dirty="0">
                <a:solidFill>
                  <a:schemeClr val="bg1">
                    <a:lumMod val="10000"/>
                  </a:schemeClr>
                </a:solidFill>
                <a:ea typeface="Times New Roman" pitchFamily="18" charset="0"/>
                <a:cs typeface="Arial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10000"/>
                  </a:schemeClr>
                </a:solidFill>
                <a:ea typeface="Times New Roman" pitchFamily="18" charset="0"/>
                <a:cs typeface="Arial" pitchFamily="34" charset="0"/>
              </a:rPr>
              <a:t>risiko</a:t>
            </a:r>
            <a:r>
              <a:rPr lang="en-US" dirty="0">
                <a:solidFill>
                  <a:schemeClr val="bg1">
                    <a:lumMod val="10000"/>
                  </a:schemeClr>
                </a:solidFill>
                <a:ea typeface="Times New Roman" pitchFamily="18" charset="0"/>
                <a:cs typeface="Arial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10000"/>
                  </a:schemeClr>
                </a:solidFill>
                <a:ea typeface="Times New Roman" pitchFamily="18" charset="0"/>
                <a:cs typeface="Arial" pitchFamily="34" charset="0"/>
              </a:rPr>
              <a:t>kematian</a:t>
            </a:r>
            <a:r>
              <a:rPr lang="en-US" dirty="0">
                <a:solidFill>
                  <a:schemeClr val="bg1">
                    <a:lumMod val="10000"/>
                  </a:schemeClr>
                </a:solidFill>
                <a:ea typeface="Times New Roman" pitchFamily="18" charset="0"/>
                <a:cs typeface="Arial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10000"/>
                  </a:schemeClr>
                </a:solidFill>
                <a:ea typeface="Times New Roman" pitchFamily="18" charset="0"/>
                <a:cs typeface="Arial" pitchFamily="34" charset="0"/>
              </a:rPr>
              <a:t>bayi</a:t>
            </a:r>
            <a:endParaRPr lang="en-US" dirty="0">
              <a:solidFill>
                <a:schemeClr val="bg1">
                  <a:lumMod val="10000"/>
                </a:schemeClr>
              </a:solidFill>
              <a:ea typeface="Times New Roman" pitchFamily="18" charset="0"/>
              <a:cs typeface="Arial" pitchFamily="34" charset="0"/>
            </a:endParaRPr>
          </a:p>
          <a:p>
            <a:pPr eaLnBrk="0" hangingPunct="0">
              <a:defRPr/>
            </a:pPr>
            <a:r>
              <a:rPr lang="en-US" dirty="0">
                <a:solidFill>
                  <a:schemeClr val="bg1">
                    <a:lumMod val="10000"/>
                  </a:schemeClr>
                </a:solidFill>
                <a:ea typeface="Times New Roman" pitchFamily="18" charset="0"/>
                <a:cs typeface="Arial" pitchFamily="34" charset="0"/>
              </a:rPr>
              <a:t>* </a:t>
            </a:r>
            <a:r>
              <a:rPr lang="en-US" dirty="0" err="1">
                <a:solidFill>
                  <a:schemeClr val="bg1">
                    <a:lumMod val="10000"/>
                  </a:schemeClr>
                </a:solidFill>
                <a:ea typeface="Times New Roman" pitchFamily="18" charset="0"/>
                <a:cs typeface="Arial" pitchFamily="34" charset="0"/>
              </a:rPr>
              <a:t>Meningkatkan</a:t>
            </a:r>
            <a:r>
              <a:rPr lang="en-US" dirty="0">
                <a:solidFill>
                  <a:schemeClr val="bg1">
                    <a:lumMod val="10000"/>
                  </a:schemeClr>
                </a:solidFill>
                <a:ea typeface="Times New Roman" pitchFamily="18" charset="0"/>
                <a:cs typeface="Arial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10000"/>
                  </a:schemeClr>
                </a:solidFill>
                <a:ea typeface="Times New Roman" pitchFamily="18" charset="0"/>
                <a:cs typeface="Arial" pitchFamily="34" charset="0"/>
              </a:rPr>
              <a:t>kesehatan</a:t>
            </a:r>
            <a:r>
              <a:rPr lang="en-US" dirty="0">
                <a:solidFill>
                  <a:schemeClr val="bg1">
                    <a:lumMod val="10000"/>
                  </a:schemeClr>
                </a:solidFill>
                <a:ea typeface="Times New Roman" pitchFamily="18" charset="0"/>
                <a:cs typeface="Arial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10000"/>
                  </a:schemeClr>
                </a:solidFill>
                <a:ea typeface="Times New Roman" pitchFamily="18" charset="0"/>
                <a:cs typeface="Arial" pitchFamily="34" charset="0"/>
              </a:rPr>
              <a:t>bayi</a:t>
            </a:r>
            <a:endParaRPr lang="en-US" dirty="0">
              <a:solidFill>
                <a:schemeClr val="bg1">
                  <a:lumMod val="10000"/>
                </a:schemeClr>
              </a:solidFill>
              <a:ea typeface="Times New Roman" pitchFamily="18" charset="0"/>
              <a:cs typeface="Arial" pitchFamily="34" charset="0"/>
            </a:endParaRPr>
          </a:p>
          <a:p>
            <a:pPr eaLnBrk="0" hangingPunct="0">
              <a:defRPr/>
            </a:pPr>
            <a:r>
              <a:rPr lang="en-US" dirty="0">
                <a:solidFill>
                  <a:schemeClr val="bg1">
                    <a:lumMod val="10000"/>
                  </a:schemeClr>
                </a:solidFill>
                <a:ea typeface="Times New Roman" pitchFamily="18" charset="0"/>
                <a:cs typeface="Arial" pitchFamily="34" charset="0"/>
              </a:rPr>
              <a:t>* </a:t>
            </a:r>
            <a:r>
              <a:rPr lang="en-US" dirty="0" err="1">
                <a:solidFill>
                  <a:schemeClr val="bg1">
                    <a:lumMod val="10000"/>
                  </a:schemeClr>
                </a:solidFill>
                <a:ea typeface="Times New Roman" pitchFamily="18" charset="0"/>
                <a:cs typeface="Arial" pitchFamily="34" charset="0"/>
              </a:rPr>
              <a:t>Mencegah</a:t>
            </a:r>
            <a:r>
              <a:rPr lang="en-US" dirty="0">
                <a:solidFill>
                  <a:schemeClr val="bg1">
                    <a:lumMod val="10000"/>
                  </a:schemeClr>
                </a:solidFill>
                <a:ea typeface="Times New Roman" pitchFamily="18" charset="0"/>
                <a:cs typeface="Arial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10000"/>
                  </a:schemeClr>
                </a:solidFill>
                <a:ea typeface="Times New Roman" pitchFamily="18" charset="0"/>
                <a:cs typeface="Arial" pitchFamily="34" charset="0"/>
              </a:rPr>
              <a:t>bayi</a:t>
            </a:r>
            <a:r>
              <a:rPr lang="en-US" dirty="0">
                <a:solidFill>
                  <a:schemeClr val="bg1">
                    <a:lumMod val="10000"/>
                  </a:schemeClr>
                </a:solidFill>
                <a:ea typeface="Times New Roman" pitchFamily="18" charset="0"/>
                <a:cs typeface="Arial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10000"/>
                  </a:schemeClr>
                </a:solidFill>
                <a:ea typeface="Times New Roman" pitchFamily="18" charset="0"/>
                <a:cs typeface="Arial" pitchFamily="34" charset="0"/>
              </a:rPr>
              <a:t>kekurangan</a:t>
            </a:r>
            <a:r>
              <a:rPr lang="en-US" dirty="0">
                <a:solidFill>
                  <a:schemeClr val="bg1">
                    <a:lumMod val="10000"/>
                  </a:schemeClr>
                </a:solidFill>
                <a:ea typeface="Times New Roman" pitchFamily="18" charset="0"/>
                <a:cs typeface="Arial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10000"/>
                  </a:schemeClr>
                </a:solidFill>
                <a:ea typeface="Times New Roman" pitchFamily="18" charset="0"/>
                <a:cs typeface="Arial" pitchFamily="34" charset="0"/>
              </a:rPr>
              <a:t>gizi</a:t>
            </a:r>
            <a:endParaRPr lang="en-US" dirty="0">
              <a:solidFill>
                <a:schemeClr val="bg1">
                  <a:lumMod val="10000"/>
                </a:schemeClr>
              </a:solidFill>
              <a:ea typeface="Times New Roman" pitchFamily="18" charset="0"/>
              <a:cs typeface="Arial" pitchFamily="34" charset="0"/>
            </a:endParaRPr>
          </a:p>
          <a:p>
            <a:pPr eaLnBrk="0" hangingPunct="0">
              <a:defRPr/>
            </a:pPr>
            <a:r>
              <a:rPr lang="en-US" dirty="0">
                <a:solidFill>
                  <a:schemeClr val="bg1">
                    <a:lumMod val="10000"/>
                  </a:schemeClr>
                </a:solidFill>
                <a:ea typeface="Times New Roman" pitchFamily="18" charset="0"/>
                <a:cs typeface="Arial" pitchFamily="34" charset="0"/>
              </a:rPr>
              <a:t>* </a:t>
            </a:r>
            <a:r>
              <a:rPr lang="en-US" dirty="0" err="1">
                <a:solidFill>
                  <a:schemeClr val="bg1">
                    <a:lumMod val="10000"/>
                  </a:schemeClr>
                </a:solidFill>
                <a:ea typeface="Times New Roman" pitchFamily="18" charset="0"/>
                <a:cs typeface="Arial" pitchFamily="34" charset="0"/>
              </a:rPr>
              <a:t>Tumbuh</a:t>
            </a:r>
            <a:r>
              <a:rPr lang="en-US" dirty="0">
                <a:solidFill>
                  <a:schemeClr val="bg1">
                    <a:lumMod val="10000"/>
                  </a:schemeClr>
                </a:solidFill>
                <a:ea typeface="Times New Roman" pitchFamily="18" charset="0"/>
                <a:cs typeface="Arial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10000"/>
                  </a:schemeClr>
                </a:solidFill>
                <a:ea typeface="Times New Roman" pitchFamily="18" charset="0"/>
                <a:cs typeface="Arial" pitchFamily="34" charset="0"/>
              </a:rPr>
              <a:t>kembang</a:t>
            </a:r>
            <a:r>
              <a:rPr lang="en-US" dirty="0">
                <a:solidFill>
                  <a:schemeClr val="bg1">
                    <a:lumMod val="10000"/>
                  </a:schemeClr>
                </a:solidFill>
                <a:ea typeface="Times New Roman" pitchFamily="18" charset="0"/>
                <a:cs typeface="Arial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10000"/>
                  </a:schemeClr>
                </a:solidFill>
                <a:ea typeface="Times New Roman" pitchFamily="18" charset="0"/>
                <a:cs typeface="Arial" pitchFamily="34" charset="0"/>
              </a:rPr>
              <a:t>bayi</a:t>
            </a:r>
            <a:r>
              <a:rPr lang="en-US" dirty="0">
                <a:solidFill>
                  <a:schemeClr val="bg1">
                    <a:lumMod val="10000"/>
                  </a:schemeClr>
                </a:solidFill>
                <a:ea typeface="Times New Roman" pitchFamily="18" charset="0"/>
                <a:cs typeface="Arial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10000"/>
                  </a:schemeClr>
                </a:solidFill>
                <a:ea typeface="Times New Roman" pitchFamily="18" charset="0"/>
                <a:cs typeface="Arial" pitchFamily="34" charset="0"/>
              </a:rPr>
              <a:t>lebih</a:t>
            </a:r>
            <a:r>
              <a:rPr lang="en-US" dirty="0">
                <a:solidFill>
                  <a:schemeClr val="bg1">
                    <a:lumMod val="10000"/>
                  </a:schemeClr>
                </a:solidFill>
                <a:ea typeface="Times New Roman" pitchFamily="18" charset="0"/>
                <a:cs typeface="Arial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10000"/>
                  </a:schemeClr>
                </a:solidFill>
                <a:ea typeface="Times New Roman" pitchFamily="18" charset="0"/>
                <a:cs typeface="Arial" pitchFamily="34" charset="0"/>
              </a:rPr>
              <a:t>terjamin</a:t>
            </a:r>
            <a:endParaRPr lang="en-US" dirty="0">
              <a:solidFill>
                <a:schemeClr val="bg1">
                  <a:lumMod val="10000"/>
                </a:schemeClr>
              </a:solidFill>
              <a:ea typeface="Times New Roman" pitchFamily="18" charset="0"/>
              <a:cs typeface="Arial" pitchFamily="34" charset="0"/>
            </a:endParaRPr>
          </a:p>
          <a:p>
            <a:pPr eaLnBrk="0" hangingPunct="0">
              <a:defRPr/>
            </a:pPr>
            <a:r>
              <a:rPr lang="en-US" dirty="0">
                <a:solidFill>
                  <a:schemeClr val="bg1">
                    <a:lumMod val="10000"/>
                  </a:schemeClr>
                </a:solidFill>
                <a:ea typeface="Times New Roman" pitchFamily="18" charset="0"/>
                <a:cs typeface="Arial" pitchFamily="34" charset="0"/>
              </a:rPr>
              <a:t>* </a:t>
            </a:r>
            <a:r>
              <a:rPr lang="en-US" dirty="0" err="1">
                <a:solidFill>
                  <a:schemeClr val="bg1">
                    <a:lumMod val="10000"/>
                  </a:schemeClr>
                </a:solidFill>
                <a:ea typeface="Times New Roman" pitchFamily="18" charset="0"/>
                <a:cs typeface="Arial" pitchFamily="34" charset="0"/>
              </a:rPr>
              <a:t>Kebutuhan</a:t>
            </a:r>
            <a:r>
              <a:rPr lang="en-US" dirty="0">
                <a:solidFill>
                  <a:schemeClr val="bg1">
                    <a:lumMod val="10000"/>
                  </a:schemeClr>
                </a:solidFill>
                <a:ea typeface="Times New Roman" pitchFamily="18" charset="0"/>
                <a:cs typeface="Arial" pitchFamily="34" charset="0"/>
              </a:rPr>
              <a:t> ASI </a:t>
            </a:r>
            <a:r>
              <a:rPr lang="en-US" dirty="0" err="1">
                <a:solidFill>
                  <a:schemeClr val="bg1">
                    <a:lumMod val="10000"/>
                  </a:schemeClr>
                </a:solidFill>
                <a:ea typeface="Times New Roman" pitchFamily="18" charset="0"/>
                <a:cs typeface="Arial" pitchFamily="34" charset="0"/>
              </a:rPr>
              <a:t>eksklusif</a:t>
            </a:r>
            <a:r>
              <a:rPr lang="en-US" dirty="0">
                <a:solidFill>
                  <a:schemeClr val="bg1">
                    <a:lumMod val="10000"/>
                  </a:schemeClr>
                </a:solidFill>
                <a:ea typeface="Times New Roman" pitchFamily="18" charset="0"/>
                <a:cs typeface="Arial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10000"/>
                  </a:schemeClr>
                </a:solidFill>
                <a:ea typeface="Times New Roman" pitchFamily="18" charset="0"/>
                <a:cs typeface="Arial" pitchFamily="34" charset="0"/>
              </a:rPr>
              <a:t>selama</a:t>
            </a:r>
            <a:r>
              <a:rPr lang="en-US" dirty="0">
                <a:solidFill>
                  <a:schemeClr val="bg1">
                    <a:lumMod val="10000"/>
                  </a:schemeClr>
                </a:solidFill>
                <a:ea typeface="Times New Roman" pitchFamily="18" charset="0"/>
                <a:cs typeface="Arial" pitchFamily="34" charset="0"/>
              </a:rPr>
              <a:t> 6 </a:t>
            </a:r>
            <a:r>
              <a:rPr lang="en-US" dirty="0" err="1">
                <a:solidFill>
                  <a:schemeClr val="bg1">
                    <a:lumMod val="10000"/>
                  </a:schemeClr>
                </a:solidFill>
                <a:ea typeface="Times New Roman" pitchFamily="18" charset="0"/>
                <a:cs typeface="Arial" pitchFamily="34" charset="0"/>
              </a:rPr>
              <a:t>bulan</a:t>
            </a:r>
            <a:r>
              <a:rPr lang="en-US" dirty="0">
                <a:solidFill>
                  <a:schemeClr val="bg1">
                    <a:lumMod val="10000"/>
                  </a:schemeClr>
                </a:solidFill>
                <a:ea typeface="Times New Roman" pitchFamily="18" charset="0"/>
                <a:cs typeface="Arial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10000"/>
                  </a:schemeClr>
                </a:solidFill>
                <a:ea typeface="Times New Roman" pitchFamily="18" charset="0"/>
                <a:cs typeface="Arial" pitchFamily="34" charset="0"/>
              </a:rPr>
              <a:t>relatif</a:t>
            </a:r>
            <a:r>
              <a:rPr lang="en-US" dirty="0">
                <a:solidFill>
                  <a:schemeClr val="bg1">
                    <a:lumMod val="10000"/>
                  </a:schemeClr>
                </a:solidFill>
                <a:ea typeface="Times New Roman" pitchFamily="18" charset="0"/>
                <a:cs typeface="Arial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10000"/>
                  </a:schemeClr>
                </a:solidFill>
                <a:ea typeface="Times New Roman" pitchFamily="18" charset="0"/>
                <a:cs typeface="Arial" pitchFamily="34" charset="0"/>
              </a:rPr>
              <a:t>dapat</a:t>
            </a:r>
            <a:r>
              <a:rPr lang="en-US" dirty="0">
                <a:solidFill>
                  <a:schemeClr val="bg1">
                    <a:lumMod val="10000"/>
                  </a:schemeClr>
                </a:solidFill>
                <a:ea typeface="Times New Roman" pitchFamily="18" charset="0"/>
                <a:cs typeface="Arial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10000"/>
                  </a:schemeClr>
                </a:solidFill>
                <a:ea typeface="Times New Roman" pitchFamily="18" charset="0"/>
                <a:cs typeface="Arial" pitchFamily="34" charset="0"/>
              </a:rPr>
              <a:t>terpenuhi</a:t>
            </a:r>
            <a:endParaRPr lang="en-US" dirty="0">
              <a:solidFill>
                <a:schemeClr val="bg1">
                  <a:lumMod val="10000"/>
                </a:schemeClr>
              </a:solidFill>
              <a:ea typeface="Times New Roman" pitchFamily="18" charset="0"/>
              <a:cs typeface="Arial" pitchFamily="34" charset="0"/>
            </a:endParaRPr>
          </a:p>
          <a:p>
            <a:pPr eaLnBrk="0" hangingPunct="0">
              <a:buFont typeface="Arial" pitchFamily="34" charset="0"/>
              <a:buChar char="•"/>
              <a:defRPr/>
            </a:pPr>
            <a:r>
              <a:rPr lang="en-US" dirty="0" err="1">
                <a:solidFill>
                  <a:schemeClr val="bg1">
                    <a:lumMod val="10000"/>
                  </a:schemeClr>
                </a:solidFill>
                <a:ea typeface="Times New Roman" pitchFamily="18" charset="0"/>
                <a:cs typeface="Arial" pitchFamily="34" charset="0"/>
              </a:rPr>
              <a:t>Mendapatkan</a:t>
            </a:r>
            <a:r>
              <a:rPr lang="en-US" dirty="0">
                <a:solidFill>
                  <a:schemeClr val="bg1">
                    <a:lumMod val="10000"/>
                  </a:schemeClr>
                </a:solidFill>
                <a:ea typeface="Times New Roman" pitchFamily="18" charset="0"/>
                <a:cs typeface="Arial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10000"/>
                  </a:schemeClr>
                </a:solidFill>
                <a:ea typeface="Times New Roman" pitchFamily="18" charset="0"/>
                <a:cs typeface="Arial" pitchFamily="34" charset="0"/>
              </a:rPr>
              <a:t>kualitas</a:t>
            </a:r>
            <a:r>
              <a:rPr lang="en-US" dirty="0">
                <a:solidFill>
                  <a:schemeClr val="bg1">
                    <a:lumMod val="10000"/>
                  </a:schemeClr>
                </a:solidFill>
                <a:ea typeface="Times New Roman" pitchFamily="18" charset="0"/>
                <a:cs typeface="Arial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10000"/>
                  </a:schemeClr>
                </a:solidFill>
                <a:ea typeface="Times New Roman" pitchFamily="18" charset="0"/>
                <a:cs typeface="Arial" pitchFamily="34" charset="0"/>
              </a:rPr>
              <a:t>kasih</a:t>
            </a:r>
            <a:r>
              <a:rPr lang="en-US" dirty="0">
                <a:solidFill>
                  <a:schemeClr val="bg1">
                    <a:lumMod val="10000"/>
                  </a:schemeClr>
                </a:solidFill>
                <a:ea typeface="Times New Roman" pitchFamily="18" charset="0"/>
                <a:cs typeface="Arial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10000"/>
                  </a:schemeClr>
                </a:solidFill>
                <a:ea typeface="Times New Roman" pitchFamily="18" charset="0"/>
                <a:cs typeface="Arial" pitchFamily="34" charset="0"/>
              </a:rPr>
              <a:t>sayang</a:t>
            </a:r>
            <a:r>
              <a:rPr lang="en-US" dirty="0">
                <a:solidFill>
                  <a:schemeClr val="bg1">
                    <a:lumMod val="10000"/>
                  </a:schemeClr>
                </a:solidFill>
                <a:ea typeface="Times New Roman" pitchFamily="18" charset="0"/>
                <a:cs typeface="Arial" pitchFamily="34" charset="0"/>
              </a:rPr>
              <a:t> yang </a:t>
            </a:r>
            <a:r>
              <a:rPr lang="en-US" dirty="0" err="1">
                <a:solidFill>
                  <a:schemeClr val="bg1">
                    <a:lumMod val="10000"/>
                  </a:schemeClr>
                </a:solidFill>
                <a:ea typeface="Times New Roman" pitchFamily="18" charset="0"/>
                <a:cs typeface="Arial" pitchFamily="34" charset="0"/>
              </a:rPr>
              <a:t>lebih</a:t>
            </a:r>
            <a:r>
              <a:rPr lang="en-US" dirty="0">
                <a:solidFill>
                  <a:schemeClr val="bg1">
                    <a:lumMod val="10000"/>
                  </a:schemeClr>
                </a:solidFill>
                <a:ea typeface="Times New Roman" pitchFamily="18" charset="0"/>
                <a:cs typeface="Arial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10000"/>
                  </a:schemeClr>
                </a:solidFill>
                <a:ea typeface="Times New Roman" pitchFamily="18" charset="0"/>
                <a:cs typeface="Arial" pitchFamily="34" charset="0"/>
              </a:rPr>
              <a:t>maksimal</a:t>
            </a:r>
            <a:endParaRPr lang="en-US" dirty="0">
              <a:solidFill>
                <a:schemeClr val="bg1">
                  <a:lumMod val="10000"/>
                </a:schemeClr>
              </a:solidFill>
              <a:ea typeface="Times New Roman" pitchFamily="18" charset="0"/>
              <a:cs typeface="Arial" pitchFamily="34" charset="0"/>
            </a:endParaRPr>
          </a:p>
          <a:p>
            <a:pPr eaLnBrk="0" hangingPunct="0">
              <a:buFont typeface="Arial" pitchFamily="34" charset="0"/>
              <a:buChar char="•"/>
              <a:defRPr/>
            </a:pPr>
            <a:endParaRPr lang="en-US" dirty="0">
              <a:solidFill>
                <a:schemeClr val="bg1">
                  <a:lumMod val="10000"/>
                </a:schemeClr>
              </a:solidFill>
              <a:ea typeface="Times New Roman" pitchFamily="18" charset="0"/>
              <a:cs typeface="Arial" pitchFamily="34" charset="0"/>
            </a:endParaRPr>
          </a:p>
          <a:p>
            <a:pPr marL="342900" indent="-342900">
              <a:defRPr/>
            </a:pPr>
            <a:r>
              <a:rPr lang="en-US" b="1" dirty="0">
                <a:solidFill>
                  <a:schemeClr val="bg1">
                    <a:lumMod val="10000"/>
                  </a:schemeClr>
                </a:solidFill>
                <a:ea typeface="Times New Roman" pitchFamily="18" charset="0"/>
                <a:cs typeface="Arial" pitchFamily="34" charset="0"/>
              </a:rPr>
              <a:t>3.   </a:t>
            </a:r>
            <a:r>
              <a:rPr lang="en-US" b="1" dirty="0" err="1">
                <a:solidFill>
                  <a:schemeClr val="bg1">
                    <a:lumMod val="10000"/>
                  </a:schemeClr>
                </a:solidFill>
                <a:ea typeface="Times New Roman" pitchFamily="18" charset="0"/>
                <a:cs typeface="Arial" pitchFamily="34" charset="0"/>
              </a:rPr>
              <a:t>Keluarga</a:t>
            </a:r>
            <a:endParaRPr lang="en-US" b="1" dirty="0">
              <a:solidFill>
                <a:schemeClr val="bg1">
                  <a:lumMod val="10000"/>
                </a:schemeClr>
              </a:solidFill>
              <a:ea typeface="Times New Roman" pitchFamily="18" charset="0"/>
              <a:cs typeface="Arial" pitchFamily="34" charset="0"/>
            </a:endParaRPr>
          </a:p>
          <a:p>
            <a:pPr eaLnBrk="0" hangingPunct="0">
              <a:defRPr/>
            </a:pPr>
            <a:r>
              <a:rPr lang="en-US" dirty="0">
                <a:solidFill>
                  <a:schemeClr val="bg1">
                    <a:lumMod val="10000"/>
                  </a:schemeClr>
                </a:solidFill>
                <a:ea typeface="Times New Roman" pitchFamily="18" charset="0"/>
                <a:cs typeface="Arial" pitchFamily="34" charset="0"/>
              </a:rPr>
              <a:t>* </a:t>
            </a:r>
            <a:r>
              <a:rPr lang="en-US" dirty="0" err="1">
                <a:solidFill>
                  <a:schemeClr val="bg1">
                    <a:lumMod val="10000"/>
                  </a:schemeClr>
                </a:solidFill>
                <a:ea typeface="Times New Roman" pitchFamily="18" charset="0"/>
                <a:cs typeface="Arial" pitchFamily="34" charset="0"/>
              </a:rPr>
              <a:t>Meningkatkan</a:t>
            </a:r>
            <a:r>
              <a:rPr lang="en-US" dirty="0">
                <a:solidFill>
                  <a:schemeClr val="bg1">
                    <a:lumMod val="10000"/>
                  </a:schemeClr>
                </a:solidFill>
                <a:ea typeface="Times New Roman" pitchFamily="18" charset="0"/>
                <a:cs typeface="Arial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10000"/>
                  </a:schemeClr>
                </a:solidFill>
                <a:ea typeface="Times New Roman" pitchFamily="18" charset="0"/>
                <a:cs typeface="Arial" pitchFamily="34" charset="0"/>
              </a:rPr>
              <a:t>kesejahteraan</a:t>
            </a:r>
            <a:r>
              <a:rPr lang="en-US" dirty="0">
                <a:solidFill>
                  <a:schemeClr val="bg1">
                    <a:lumMod val="10000"/>
                  </a:schemeClr>
                </a:solidFill>
                <a:ea typeface="Times New Roman" pitchFamily="18" charset="0"/>
                <a:cs typeface="Arial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10000"/>
                  </a:schemeClr>
                </a:solidFill>
                <a:ea typeface="Times New Roman" pitchFamily="18" charset="0"/>
                <a:cs typeface="Arial" pitchFamily="34" charset="0"/>
              </a:rPr>
              <a:t>keluarga</a:t>
            </a:r>
            <a:endParaRPr lang="en-US" dirty="0">
              <a:solidFill>
                <a:schemeClr val="bg1">
                  <a:lumMod val="10000"/>
                </a:schemeClr>
              </a:solidFill>
              <a:ea typeface="Times New Roman" pitchFamily="18" charset="0"/>
              <a:cs typeface="Arial" pitchFamily="34" charset="0"/>
            </a:endParaRPr>
          </a:p>
          <a:p>
            <a:pPr eaLnBrk="0" hangingPunct="0">
              <a:defRPr/>
            </a:pPr>
            <a:r>
              <a:rPr lang="en-US" dirty="0">
                <a:solidFill>
                  <a:schemeClr val="bg1">
                    <a:lumMod val="10000"/>
                  </a:schemeClr>
                </a:solidFill>
                <a:ea typeface="Times New Roman" pitchFamily="18" charset="0"/>
                <a:cs typeface="Arial" pitchFamily="34" charset="0"/>
              </a:rPr>
              <a:t>* </a:t>
            </a:r>
            <a:r>
              <a:rPr lang="en-US" dirty="0" err="1">
                <a:solidFill>
                  <a:schemeClr val="bg1">
                    <a:lumMod val="10000"/>
                  </a:schemeClr>
                </a:solidFill>
                <a:ea typeface="Times New Roman" pitchFamily="18" charset="0"/>
                <a:cs typeface="Arial" pitchFamily="34" charset="0"/>
              </a:rPr>
              <a:t>Harmonisasi</a:t>
            </a:r>
            <a:r>
              <a:rPr lang="en-US" dirty="0">
                <a:solidFill>
                  <a:schemeClr val="bg1">
                    <a:lumMod val="10000"/>
                  </a:schemeClr>
                </a:solidFill>
                <a:ea typeface="Times New Roman" pitchFamily="18" charset="0"/>
                <a:cs typeface="Arial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10000"/>
                  </a:schemeClr>
                </a:solidFill>
                <a:ea typeface="Times New Roman" pitchFamily="18" charset="0"/>
                <a:cs typeface="Arial" pitchFamily="34" charset="0"/>
              </a:rPr>
              <a:t>keluarga</a:t>
            </a:r>
            <a:r>
              <a:rPr lang="en-US" dirty="0">
                <a:solidFill>
                  <a:schemeClr val="bg1">
                    <a:lumMod val="10000"/>
                  </a:schemeClr>
                </a:solidFill>
                <a:ea typeface="Times New Roman" pitchFamily="18" charset="0"/>
                <a:cs typeface="Arial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10000"/>
                  </a:schemeClr>
                </a:solidFill>
                <a:ea typeface="Times New Roman" pitchFamily="18" charset="0"/>
                <a:cs typeface="Arial" pitchFamily="34" charset="0"/>
              </a:rPr>
              <a:t>lebih</a:t>
            </a:r>
            <a:r>
              <a:rPr lang="en-US" dirty="0">
                <a:solidFill>
                  <a:schemeClr val="bg1">
                    <a:lumMod val="10000"/>
                  </a:schemeClr>
                </a:solidFill>
                <a:ea typeface="Times New Roman" pitchFamily="18" charset="0"/>
                <a:cs typeface="Arial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10000"/>
                  </a:schemeClr>
                </a:solidFill>
                <a:ea typeface="Times New Roman" pitchFamily="18" charset="0"/>
                <a:cs typeface="Arial" pitchFamily="34" charset="0"/>
              </a:rPr>
              <a:t>terjaga</a:t>
            </a:r>
            <a:endParaRPr lang="en-US" dirty="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8195" name="Rectangle 4">
            <a:extLst>
              <a:ext uri="{FF2B5EF4-FFF2-40B4-BE49-F238E27FC236}">
                <a16:creationId xmlns:a16="http://schemas.microsoft.com/office/drawing/2014/main" id="{7D051F9B-C6AD-15EF-B726-37821E9784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3063" y="200025"/>
            <a:ext cx="8361362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id-ID" sz="3200" b="1">
                <a:solidFill>
                  <a:srgbClr val="333333"/>
                </a:solidFill>
                <a:latin typeface="Century" panose="02040604050505020304" pitchFamily="18" charset="0"/>
                <a:cs typeface="Arial" panose="020B0604020202020204" pitchFamily="34" charset="0"/>
              </a:rPr>
              <a:t>MANFAAT  KELUARGA BERENCANA:</a:t>
            </a:r>
            <a:endParaRPr lang="en-US" altLang="id-ID" sz="4800" b="1">
              <a:latin typeface="Century" panose="020406040505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78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78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789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789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3789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789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3789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3789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37891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37891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58" descr="Untitled-6">
            <a:extLst>
              <a:ext uri="{FF2B5EF4-FFF2-40B4-BE49-F238E27FC236}">
                <a16:creationId xmlns:a16="http://schemas.microsoft.com/office/drawing/2014/main" id="{DBA3201D-001C-1571-DF8E-F4CB76F92E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82100" cy="6886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59" descr="card5">
            <a:extLst>
              <a:ext uri="{FF2B5EF4-FFF2-40B4-BE49-F238E27FC236}">
                <a16:creationId xmlns:a16="http://schemas.microsoft.com/office/drawing/2014/main" id="{F2C88E4F-39EF-E1D8-0CDC-8FD1C0205F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82100" cy="6886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0" name="Picture 60" descr="card4">
            <a:extLst>
              <a:ext uri="{FF2B5EF4-FFF2-40B4-BE49-F238E27FC236}">
                <a16:creationId xmlns:a16="http://schemas.microsoft.com/office/drawing/2014/main" id="{B61CA142-7F27-1305-FDFE-8F77C1FE65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82100" cy="6886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1" name="Picture 61" descr="card2">
            <a:extLst>
              <a:ext uri="{FF2B5EF4-FFF2-40B4-BE49-F238E27FC236}">
                <a16:creationId xmlns:a16="http://schemas.microsoft.com/office/drawing/2014/main" id="{1F9D53DE-E625-0F3C-FEC8-ED5EB84D24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668"/>
          <a:stretch>
            <a:fillRect/>
          </a:stretch>
        </p:blipFill>
        <p:spPr bwMode="auto">
          <a:xfrm>
            <a:off x="0" y="0"/>
            <a:ext cx="1866900" cy="6886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2" name="Picture 62" descr="card1">
            <a:extLst>
              <a:ext uri="{FF2B5EF4-FFF2-40B4-BE49-F238E27FC236}">
                <a16:creationId xmlns:a16="http://schemas.microsoft.com/office/drawing/2014/main" id="{9BCA3B60-E3AA-92BB-CB14-F0774994FD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498"/>
          <a:stretch>
            <a:fillRect/>
          </a:stretch>
        </p:blipFill>
        <p:spPr bwMode="auto">
          <a:xfrm>
            <a:off x="0" y="0"/>
            <a:ext cx="1790700" cy="6886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301" name="Rectangle 37">
            <a:extLst>
              <a:ext uri="{FF2B5EF4-FFF2-40B4-BE49-F238E27FC236}">
                <a16:creationId xmlns:a16="http://schemas.microsoft.com/office/drawing/2014/main" id="{3668B52E-0DB0-35FD-C2A8-C96EE45309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63813" y="1384300"/>
            <a:ext cx="3519487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3600" b="1" u="sng" dirty="0">
                <a:solidFill>
                  <a:schemeClr val="bg1">
                    <a:lumMod val="10000"/>
                  </a:schemeClr>
                </a:solidFill>
                <a:latin typeface="Arial" charset="0"/>
              </a:rPr>
              <a:t>KONTRASEPSI</a:t>
            </a:r>
            <a:endParaRPr lang="en-US" sz="3600" u="sng" dirty="0">
              <a:solidFill>
                <a:schemeClr val="bg1">
                  <a:lumMod val="10000"/>
                </a:schemeClr>
              </a:solidFill>
              <a:latin typeface="Arial" charset="0"/>
            </a:endParaRPr>
          </a:p>
        </p:txBody>
      </p:sp>
      <p:sp>
        <p:nvSpPr>
          <p:cNvPr id="9224" name="Text Box 72">
            <a:extLst>
              <a:ext uri="{FF2B5EF4-FFF2-40B4-BE49-F238E27FC236}">
                <a16:creationId xmlns:a16="http://schemas.microsoft.com/office/drawing/2014/main" id="{7C8E4750-A837-6CD2-B450-B15D90E3E2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34200" y="166688"/>
            <a:ext cx="106680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id-ID" sz="6000">
                <a:solidFill>
                  <a:srgbClr val="F2FDF7"/>
                </a:solidFill>
              </a:rPr>
              <a:t>03</a:t>
            </a:r>
            <a:endParaRPr lang="en-US" altLang="id-ID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1EC83A0A-AAC5-9263-42F6-2AAC80286243}"/>
              </a:ext>
            </a:extLst>
          </p:cNvPr>
          <p:cNvSpPr/>
          <p:nvPr/>
        </p:nvSpPr>
        <p:spPr>
          <a:xfrm>
            <a:off x="2417763" y="2333625"/>
            <a:ext cx="4016375" cy="839788"/>
          </a:xfrm>
          <a:prstGeom prst="roundRect">
            <a:avLst/>
          </a:prstGeom>
          <a:solidFill>
            <a:schemeClr val="bg1">
              <a:lumMod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rgbClr val="FFFFFF"/>
                </a:solidFill>
              </a:rPr>
              <a:t>METODE  SEDERHANA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DC18B5F3-91DA-947D-08AA-999165941D2F}"/>
              </a:ext>
            </a:extLst>
          </p:cNvPr>
          <p:cNvSpPr/>
          <p:nvPr/>
        </p:nvSpPr>
        <p:spPr>
          <a:xfrm>
            <a:off x="2417763" y="3316288"/>
            <a:ext cx="4016375" cy="839787"/>
          </a:xfrm>
          <a:prstGeom prst="roundRect">
            <a:avLst/>
          </a:prstGeom>
          <a:solidFill>
            <a:schemeClr val="bg1">
              <a:lumMod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rgbClr val="FFFFFF"/>
                </a:solidFill>
              </a:rPr>
              <a:t>METODE  EFEKTIF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232E2ABB-6067-113E-7B39-C060D47B946C}"/>
              </a:ext>
            </a:extLst>
          </p:cNvPr>
          <p:cNvSpPr/>
          <p:nvPr/>
        </p:nvSpPr>
        <p:spPr>
          <a:xfrm>
            <a:off x="2417763" y="4318000"/>
            <a:ext cx="4016375" cy="839788"/>
          </a:xfrm>
          <a:prstGeom prst="roundRect">
            <a:avLst/>
          </a:prstGeom>
          <a:solidFill>
            <a:schemeClr val="bg1">
              <a:lumMod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rgbClr val="FFFFFF"/>
                </a:solidFill>
              </a:rPr>
              <a:t>KONTRASEPSI  MANTAP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>
            <a:extLst>
              <a:ext uri="{FF2B5EF4-FFF2-40B4-BE49-F238E27FC236}">
                <a16:creationId xmlns:a16="http://schemas.microsoft.com/office/drawing/2014/main" id="{2F6DCE0C-7848-9319-5BBD-72828FB4BF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id-ID"/>
              <a:t>METODE SEDERHANA</a:t>
            </a:r>
          </a:p>
        </p:txBody>
      </p:sp>
      <p:sp>
        <p:nvSpPr>
          <p:cNvPr id="10243" name="Content Placeholder 2">
            <a:extLst>
              <a:ext uri="{FF2B5EF4-FFF2-40B4-BE49-F238E27FC236}">
                <a16:creationId xmlns:a16="http://schemas.microsoft.com/office/drawing/2014/main" id="{27022D44-43CC-DC3A-15F7-C11C1BB5FF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201738"/>
            <a:ext cx="4038600" cy="4525962"/>
          </a:xfrm>
        </p:spPr>
        <p:txBody>
          <a:bodyPr/>
          <a:lstStyle/>
          <a:p>
            <a:pPr eaLnBrk="1" hangingPunct="1"/>
            <a:r>
              <a:rPr lang="en-US" altLang="id-ID"/>
              <a:t>Tanpa alat/obat	</a:t>
            </a:r>
          </a:p>
        </p:txBody>
      </p:sp>
      <p:sp>
        <p:nvSpPr>
          <p:cNvPr id="10244" name="Content Placeholder 3">
            <a:extLst>
              <a:ext uri="{FF2B5EF4-FFF2-40B4-BE49-F238E27FC236}">
                <a16:creationId xmlns:a16="http://schemas.microsoft.com/office/drawing/2014/main" id="{A2B1AC29-8E52-BD7D-79F7-94497BC0A0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200" y="4089400"/>
            <a:ext cx="4038600" cy="4525963"/>
          </a:xfrm>
        </p:spPr>
        <p:txBody>
          <a:bodyPr/>
          <a:lstStyle/>
          <a:p>
            <a:pPr eaLnBrk="1" hangingPunct="1"/>
            <a:r>
              <a:rPr lang="en-US" altLang="id-ID"/>
              <a:t>Dengan alat/obat</a:t>
            </a:r>
          </a:p>
        </p:txBody>
      </p:sp>
      <p:pic>
        <p:nvPicPr>
          <p:cNvPr id="10245" name="Picture 3">
            <a:extLst>
              <a:ext uri="{FF2B5EF4-FFF2-40B4-BE49-F238E27FC236}">
                <a16:creationId xmlns:a16="http://schemas.microsoft.com/office/drawing/2014/main" id="{78777A65-870A-A71C-C3A9-A6DA1C9395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23" r="34781" b="26907"/>
          <a:stretch>
            <a:fillRect/>
          </a:stretch>
        </p:blipFill>
        <p:spPr bwMode="auto">
          <a:xfrm>
            <a:off x="884238" y="1736725"/>
            <a:ext cx="5002212" cy="2352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1C59C40-C80B-23FC-9DAD-ECEACD6F558B}"/>
              </a:ext>
            </a:extLst>
          </p:cNvPr>
          <p:cNvSpPr/>
          <p:nvPr/>
        </p:nvSpPr>
        <p:spPr>
          <a:xfrm flipV="1">
            <a:off x="904875" y="1765300"/>
            <a:ext cx="5000625" cy="682625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id-ID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0783C4C-BE04-EDAC-D119-853FF433DE4E}"/>
              </a:ext>
            </a:extLst>
          </p:cNvPr>
          <p:cNvSpPr/>
          <p:nvPr/>
        </p:nvSpPr>
        <p:spPr>
          <a:xfrm>
            <a:off x="912813" y="2447925"/>
            <a:ext cx="4994275" cy="738188"/>
          </a:xfrm>
          <a:prstGeom prst="rect">
            <a:avLst/>
          </a:prstGeom>
          <a:solidFill>
            <a:schemeClr val="tx2">
              <a:lumMod val="50000"/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id-ID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F91A94E-49B1-57E3-A98C-D1156FE0808E}"/>
              </a:ext>
            </a:extLst>
          </p:cNvPr>
          <p:cNvSpPr/>
          <p:nvPr/>
        </p:nvSpPr>
        <p:spPr>
          <a:xfrm>
            <a:off x="906463" y="3205163"/>
            <a:ext cx="5003800" cy="755650"/>
          </a:xfrm>
          <a:prstGeom prst="rect">
            <a:avLst/>
          </a:prstGeom>
          <a:solidFill>
            <a:schemeClr val="accent4">
              <a:lumMod val="75000"/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id-ID"/>
          </a:p>
        </p:txBody>
      </p:sp>
      <p:pic>
        <p:nvPicPr>
          <p:cNvPr id="10249" name="Picture 2">
            <a:extLst>
              <a:ext uri="{FF2B5EF4-FFF2-40B4-BE49-F238E27FC236}">
                <a16:creationId xmlns:a16="http://schemas.microsoft.com/office/drawing/2014/main" id="{DF3C8E6E-FDA6-0407-6AA3-FE2327E42A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78" t="46271" r="35048"/>
          <a:stretch>
            <a:fillRect/>
          </a:stretch>
        </p:blipFill>
        <p:spPr bwMode="auto">
          <a:xfrm>
            <a:off x="884238" y="4743450"/>
            <a:ext cx="4965700" cy="146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1BEE1E3-1C7F-7006-D1C9-9ED4438765EF}"/>
              </a:ext>
            </a:extLst>
          </p:cNvPr>
          <p:cNvSpPr/>
          <p:nvPr/>
        </p:nvSpPr>
        <p:spPr>
          <a:xfrm flipV="1">
            <a:off x="904875" y="5481638"/>
            <a:ext cx="4945063" cy="703262"/>
          </a:xfrm>
          <a:prstGeom prst="rect">
            <a:avLst/>
          </a:prstGeom>
          <a:solidFill>
            <a:schemeClr val="accent6">
              <a:lumMod val="75000"/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id-ID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F50268D-9A17-FD36-AC19-DD7C9ABB7213}"/>
              </a:ext>
            </a:extLst>
          </p:cNvPr>
          <p:cNvSpPr/>
          <p:nvPr/>
        </p:nvSpPr>
        <p:spPr>
          <a:xfrm>
            <a:off x="904875" y="4738688"/>
            <a:ext cx="4945063" cy="742950"/>
          </a:xfrm>
          <a:prstGeom prst="rect">
            <a:avLst/>
          </a:prstGeom>
          <a:solidFill>
            <a:srgbClr val="00B0F0">
              <a:alpha val="30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id-ID"/>
          </a:p>
        </p:txBody>
      </p:sp>
      <p:pic>
        <p:nvPicPr>
          <p:cNvPr id="14" name="Picture 13">
            <a:hlinkClick r:id="rId4" action="ppaction://hlinksldjump"/>
            <a:extLst>
              <a:ext uri="{FF2B5EF4-FFF2-40B4-BE49-F238E27FC236}">
                <a16:creationId xmlns:a16="http://schemas.microsoft.com/office/drawing/2014/main" id="{305ADA9B-3040-D6B7-8EEE-0D7B0EF704B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0263" y="4738688"/>
            <a:ext cx="539750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4">
            <a:hlinkClick r:id="rId6" action="ppaction://hlinksldjump"/>
            <a:extLst>
              <a:ext uri="{FF2B5EF4-FFF2-40B4-BE49-F238E27FC236}">
                <a16:creationId xmlns:a16="http://schemas.microsoft.com/office/drawing/2014/main" id="{00EE5666-A6CC-C2A5-98A0-83871F7C15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0263" y="5481638"/>
            <a:ext cx="539750" cy="541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2" grpId="0" animBg="1"/>
      <p:bldP spid="1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:a16="http://schemas.microsoft.com/office/drawing/2014/main" id="{6AC9E483-A70A-63F4-9832-AEADFD85DC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id-ID" altLang="id-ID"/>
          </a:p>
        </p:txBody>
      </p:sp>
      <p:sp>
        <p:nvSpPr>
          <p:cNvPr id="11267" name="Rectangle 2">
            <a:extLst>
              <a:ext uri="{FF2B5EF4-FFF2-40B4-BE49-F238E27FC236}">
                <a16:creationId xmlns:a16="http://schemas.microsoft.com/office/drawing/2014/main" id="{16AE7383-CCB8-E3BA-5963-31360CA2EA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id-ID" altLang="id-ID"/>
          </a:p>
        </p:txBody>
      </p:sp>
      <p:sp>
        <p:nvSpPr>
          <p:cNvPr id="11268" name="Rectangle 20">
            <a:extLst>
              <a:ext uri="{FF2B5EF4-FFF2-40B4-BE49-F238E27FC236}">
                <a16:creationId xmlns:a16="http://schemas.microsoft.com/office/drawing/2014/main" id="{DE10BE24-0D8D-4D57-F598-459E91F819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id-ID" altLang="id-ID"/>
          </a:p>
        </p:txBody>
      </p:sp>
      <p:sp>
        <p:nvSpPr>
          <p:cNvPr id="11269" name="Rectangle 5">
            <a:extLst>
              <a:ext uri="{FF2B5EF4-FFF2-40B4-BE49-F238E27FC236}">
                <a16:creationId xmlns:a16="http://schemas.microsoft.com/office/drawing/2014/main" id="{804CEAE7-F283-E5A7-D5EF-1613591B1B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id-ID" altLang="id-ID"/>
          </a:p>
        </p:txBody>
      </p:sp>
      <p:pic>
        <p:nvPicPr>
          <p:cNvPr id="11270" name="Picture 1">
            <a:extLst>
              <a:ext uri="{FF2B5EF4-FFF2-40B4-BE49-F238E27FC236}">
                <a16:creationId xmlns:a16="http://schemas.microsoft.com/office/drawing/2014/main" id="{25E536DE-3D5E-3B36-0703-CE539B8A02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727200"/>
            <a:ext cx="3597275" cy="3502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5BAE68EE-F25D-78F0-756E-616029C33074}"/>
              </a:ext>
            </a:extLst>
          </p:cNvPr>
          <p:cNvSpPr/>
          <p:nvPr/>
        </p:nvSpPr>
        <p:spPr>
          <a:xfrm>
            <a:off x="8094663" y="152400"/>
            <a:ext cx="581025" cy="2524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id-ID" sz="900" b="1">
                <a:solidFill>
                  <a:prstClr val="white">
                    <a:lumMod val="95000"/>
                  </a:prstClr>
                </a:solidFill>
                <a:latin typeface="Courier New" pitchFamily="49" charset="0"/>
                <a:cs typeface="Courier New" pitchFamily="49" charset="0"/>
              </a:rPr>
              <a:t>100%</a:t>
            </a:r>
            <a:endParaRPr lang="id-ID" sz="1000" b="1">
              <a:solidFill>
                <a:prstClr val="white">
                  <a:lumMod val="95000"/>
                </a:prst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4" name="Subtitle 2">
            <a:extLst>
              <a:ext uri="{FF2B5EF4-FFF2-40B4-BE49-F238E27FC236}">
                <a16:creationId xmlns:a16="http://schemas.microsoft.com/office/drawing/2014/main" id="{CE8F94B2-C7A1-A804-E487-B1B4F8669079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504825"/>
          </a:xfrm>
          <a:prstGeom prst="rect">
            <a:avLst/>
          </a:prstGeom>
          <a:solidFill>
            <a:srgbClr val="FFFF66"/>
          </a:soli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>
            <a:normAutofit fontScale="92500" lnSpcReduction="1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id-ID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itchFamily="34" charset="0"/>
              </a:rPr>
              <a:t>Kondom</a:t>
            </a:r>
            <a:endParaRPr lang="id-ID" dirty="0">
              <a:solidFill>
                <a:schemeClr val="tx1">
                  <a:lumMod val="75000"/>
                  <a:lumOff val="25000"/>
                </a:schemeClr>
              </a:solidFill>
              <a:latin typeface="Arial Rounded MT Bold" pitchFamily="34" charset="0"/>
            </a:endParaRPr>
          </a:p>
        </p:txBody>
      </p:sp>
      <p:sp>
        <p:nvSpPr>
          <p:cNvPr id="40" name="Action Button: Return 39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F933E860-E6B0-120F-AFE6-10726328FE07}"/>
              </a:ext>
            </a:extLst>
          </p:cNvPr>
          <p:cNvSpPr>
            <a:spLocks noChangeAspect="1"/>
          </p:cNvSpPr>
          <p:nvPr/>
        </p:nvSpPr>
        <p:spPr>
          <a:xfrm>
            <a:off x="1079500" y="115888"/>
            <a:ext cx="323850" cy="325437"/>
          </a:xfrm>
          <a:prstGeom prst="actionButtonReturn">
            <a:avLst/>
          </a:prstGeom>
          <a:solidFill>
            <a:srgbClr val="FFFF00"/>
          </a:solidFill>
          <a:ln w="31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id-ID"/>
          </a:p>
        </p:txBody>
      </p:sp>
      <p:pic>
        <p:nvPicPr>
          <p:cNvPr id="11274" name="Picture 2">
            <a:extLst>
              <a:ext uri="{FF2B5EF4-FFF2-40B4-BE49-F238E27FC236}">
                <a16:creationId xmlns:a16="http://schemas.microsoft.com/office/drawing/2014/main" id="{BAE8AA08-80D2-FF59-B370-EFED6A9D80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79"/>
          <a:stretch>
            <a:fillRect/>
          </a:stretch>
        </p:blipFill>
        <p:spPr bwMode="auto">
          <a:xfrm>
            <a:off x="4067175" y="692150"/>
            <a:ext cx="2971800" cy="593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>
            <a:extLst>
              <a:ext uri="{FF2B5EF4-FFF2-40B4-BE49-F238E27FC236}">
                <a16:creationId xmlns:a16="http://schemas.microsoft.com/office/drawing/2014/main" id="{63BDAED4-FAA6-A458-3ADE-889CF76C97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id-ID" altLang="id-ID"/>
          </a:p>
        </p:txBody>
      </p:sp>
      <p:sp>
        <p:nvSpPr>
          <p:cNvPr id="12291" name="Rectangle 2">
            <a:extLst>
              <a:ext uri="{FF2B5EF4-FFF2-40B4-BE49-F238E27FC236}">
                <a16:creationId xmlns:a16="http://schemas.microsoft.com/office/drawing/2014/main" id="{DFD205AD-81A0-7BC9-12CD-702644BE6A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id-ID" altLang="id-ID"/>
          </a:p>
        </p:txBody>
      </p:sp>
      <p:sp>
        <p:nvSpPr>
          <p:cNvPr id="12292" name="Rectangle 20">
            <a:extLst>
              <a:ext uri="{FF2B5EF4-FFF2-40B4-BE49-F238E27FC236}">
                <a16:creationId xmlns:a16="http://schemas.microsoft.com/office/drawing/2014/main" id="{D05950B7-D213-EE63-0F1F-D1EB8D1B7F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id-ID" altLang="id-ID"/>
          </a:p>
        </p:txBody>
      </p:sp>
      <p:sp>
        <p:nvSpPr>
          <p:cNvPr id="12293" name="Rectangle 5">
            <a:extLst>
              <a:ext uri="{FF2B5EF4-FFF2-40B4-BE49-F238E27FC236}">
                <a16:creationId xmlns:a16="http://schemas.microsoft.com/office/drawing/2014/main" id="{FE199EB8-D67E-B332-8716-69DDA23026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id-ID" altLang="id-ID"/>
          </a:p>
        </p:txBody>
      </p:sp>
      <p:pic>
        <p:nvPicPr>
          <p:cNvPr id="12294" name="Picture 2" descr="Diafragma">
            <a:extLst>
              <a:ext uri="{FF2B5EF4-FFF2-40B4-BE49-F238E27FC236}">
                <a16:creationId xmlns:a16="http://schemas.microsoft.com/office/drawing/2014/main" id="{AD0C5386-96F4-D24E-EDE0-0870377419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350" y="1484313"/>
            <a:ext cx="6481763" cy="435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9EEBE1E6-A8ED-9A1E-06A5-0FAE80846E8B}"/>
              </a:ext>
            </a:extLst>
          </p:cNvPr>
          <p:cNvSpPr/>
          <p:nvPr/>
        </p:nvSpPr>
        <p:spPr>
          <a:xfrm>
            <a:off x="8094663" y="152400"/>
            <a:ext cx="581025" cy="2524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id-ID" sz="900" b="1">
                <a:solidFill>
                  <a:prstClr val="white">
                    <a:lumMod val="95000"/>
                  </a:prstClr>
                </a:solidFill>
                <a:latin typeface="Courier New" pitchFamily="49" charset="0"/>
                <a:cs typeface="Courier New" pitchFamily="49" charset="0"/>
              </a:rPr>
              <a:t>100%</a:t>
            </a:r>
            <a:endParaRPr lang="id-ID" sz="1000" b="1">
              <a:solidFill>
                <a:prstClr val="white">
                  <a:lumMod val="95000"/>
                </a:prst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DD4C2B5-2E2C-6413-8EE6-4EDE27E75E4F}"/>
              </a:ext>
            </a:extLst>
          </p:cNvPr>
          <p:cNvSpPr/>
          <p:nvPr/>
        </p:nvSpPr>
        <p:spPr>
          <a:xfrm>
            <a:off x="107950" y="188913"/>
            <a:ext cx="863600" cy="215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id-ID" sz="900" b="1" dirty="0">
                <a:solidFill>
                  <a:schemeClr val="tx1">
                    <a:lumMod val="95000"/>
                  </a:schemeClr>
                </a:solidFill>
                <a:latin typeface="Courier New" pitchFamily="49" charset="0"/>
                <a:cs typeface="Courier New" pitchFamily="49" charset="0"/>
              </a:rPr>
              <a:t>SDKI</a:t>
            </a:r>
            <a:r>
              <a:rPr lang="id-ID" sz="1000" b="1" dirty="0">
                <a:solidFill>
                  <a:schemeClr val="tx1">
                    <a:lumMod val="95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id-ID" sz="900" b="1" dirty="0">
                <a:solidFill>
                  <a:schemeClr val="tx1">
                    <a:lumMod val="95000"/>
                  </a:schemeClr>
                </a:solidFill>
                <a:latin typeface="Courier New" pitchFamily="49" charset="0"/>
                <a:cs typeface="Courier New" pitchFamily="49" charset="0"/>
              </a:rPr>
              <a:t>2012</a:t>
            </a:r>
            <a:endParaRPr lang="id-ID" sz="1000" b="1" dirty="0">
              <a:solidFill>
                <a:schemeClr val="tx1">
                  <a:lumMod val="9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4" name="Subtitle 2">
            <a:extLst>
              <a:ext uri="{FF2B5EF4-FFF2-40B4-BE49-F238E27FC236}">
                <a16:creationId xmlns:a16="http://schemas.microsoft.com/office/drawing/2014/main" id="{8214679E-BF1F-751A-CD39-FCD18F6FA3D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504825"/>
          </a:xfrm>
          <a:prstGeom prst="rect">
            <a:avLst/>
          </a:prstGeom>
          <a:solidFill>
            <a:srgbClr val="FFFF66"/>
          </a:soli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>
            <a:normAutofit fontScale="92500" lnSpcReduction="1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itchFamily="34" charset="0"/>
              </a:rPr>
              <a:t>Diafragma</a:t>
            </a:r>
            <a:endParaRPr lang="id-ID" dirty="0">
              <a:solidFill>
                <a:schemeClr val="tx1">
                  <a:lumMod val="75000"/>
                  <a:lumOff val="25000"/>
                </a:schemeClr>
              </a:solidFill>
              <a:latin typeface="Arial Rounded MT Bold" pitchFamily="34" charset="0"/>
            </a:endParaRPr>
          </a:p>
        </p:txBody>
      </p:sp>
      <p:sp>
        <p:nvSpPr>
          <p:cNvPr id="39" name="Action Button: Return 38">
            <a:hlinkClick r:id="" action="ppaction://hlinkshowjump?jump=lastslideviewed" highlightClick="1"/>
            <a:extLst>
              <a:ext uri="{FF2B5EF4-FFF2-40B4-BE49-F238E27FC236}">
                <a16:creationId xmlns:a16="http://schemas.microsoft.com/office/drawing/2014/main" id="{9038CC4D-AA7D-4A0A-B31C-973750BA330E}"/>
              </a:ext>
            </a:extLst>
          </p:cNvPr>
          <p:cNvSpPr>
            <a:spLocks noChangeAspect="1"/>
          </p:cNvSpPr>
          <p:nvPr/>
        </p:nvSpPr>
        <p:spPr>
          <a:xfrm>
            <a:off x="1079500" y="115888"/>
            <a:ext cx="323850" cy="325437"/>
          </a:xfrm>
          <a:prstGeom prst="actionButtonReturn">
            <a:avLst/>
          </a:prstGeom>
          <a:solidFill>
            <a:srgbClr val="FFFF00"/>
          </a:solidFill>
          <a:ln w="31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id-ID"/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>
            <a:extLst>
              <a:ext uri="{FF2B5EF4-FFF2-40B4-BE49-F238E27FC236}">
                <a16:creationId xmlns:a16="http://schemas.microsoft.com/office/drawing/2014/main" id="{28A64A6D-2875-C8F1-7D3B-1739EB5F64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id-ID"/>
              <a:t>METODE EFEKTIF</a:t>
            </a:r>
          </a:p>
        </p:txBody>
      </p:sp>
      <p:grpSp>
        <p:nvGrpSpPr>
          <p:cNvPr id="13315" name="Group 10">
            <a:extLst>
              <a:ext uri="{FF2B5EF4-FFF2-40B4-BE49-F238E27FC236}">
                <a16:creationId xmlns:a16="http://schemas.microsoft.com/office/drawing/2014/main" id="{1671EDD0-46DB-CD03-1D07-75DA0491429D}"/>
              </a:ext>
            </a:extLst>
          </p:cNvPr>
          <p:cNvGrpSpPr>
            <a:grpSpLocks/>
          </p:cNvGrpSpPr>
          <p:nvPr/>
        </p:nvGrpSpPr>
        <p:grpSpPr bwMode="auto">
          <a:xfrm>
            <a:off x="1358900" y="1931988"/>
            <a:ext cx="5002213" cy="2557462"/>
            <a:chOff x="884187" y="3319461"/>
            <a:chExt cx="5002281" cy="2557811"/>
          </a:xfrm>
        </p:grpSpPr>
        <p:pic>
          <p:nvPicPr>
            <p:cNvPr id="13324" name="Picture 2">
              <a:extLst>
                <a:ext uri="{FF2B5EF4-FFF2-40B4-BE49-F238E27FC236}">
                  <a16:creationId xmlns:a16="http://schemas.microsoft.com/office/drawing/2014/main" id="{7416B1D8-C1D4-682E-58F0-BBBAF9E550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317" t="62958" r="34787"/>
            <a:stretch>
              <a:fillRect/>
            </a:stretch>
          </p:blipFill>
          <p:spPr bwMode="auto">
            <a:xfrm>
              <a:off x="884187" y="4560903"/>
              <a:ext cx="5002281" cy="13163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325" name="Picture 2">
              <a:extLst>
                <a:ext uri="{FF2B5EF4-FFF2-40B4-BE49-F238E27FC236}">
                  <a16:creationId xmlns:a16="http://schemas.microsoft.com/office/drawing/2014/main" id="{3F40095C-4D1F-C584-1DE6-499C71AF14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378" r="34726" b="54314"/>
            <a:stretch>
              <a:fillRect/>
            </a:stretch>
          </p:blipFill>
          <p:spPr bwMode="auto">
            <a:xfrm>
              <a:off x="884187" y="3319461"/>
              <a:ext cx="5002281" cy="12414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D13686DA-5FA6-8129-2F3D-5D95A0E23880}"/>
              </a:ext>
            </a:extLst>
          </p:cNvPr>
          <p:cNvSpPr/>
          <p:nvPr/>
        </p:nvSpPr>
        <p:spPr>
          <a:xfrm flipV="1">
            <a:off x="1349375" y="1927225"/>
            <a:ext cx="5002213" cy="757238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id-ID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A97F122-BD11-B1B1-4997-0C9C753560AE}"/>
              </a:ext>
            </a:extLst>
          </p:cNvPr>
          <p:cNvSpPr/>
          <p:nvPr/>
        </p:nvSpPr>
        <p:spPr>
          <a:xfrm flipV="1">
            <a:off x="1349375" y="3740150"/>
            <a:ext cx="5002213" cy="701675"/>
          </a:xfrm>
          <a:prstGeom prst="rect">
            <a:avLst/>
          </a:prstGeom>
          <a:solidFill>
            <a:schemeClr val="accent6">
              <a:lumMod val="75000"/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id-ID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56F8BFD-62C1-4A2E-E22F-120D70F68F23}"/>
              </a:ext>
            </a:extLst>
          </p:cNvPr>
          <p:cNvSpPr/>
          <p:nvPr/>
        </p:nvSpPr>
        <p:spPr>
          <a:xfrm>
            <a:off x="1349375" y="2678113"/>
            <a:ext cx="5002213" cy="504825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id-ID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4339691-F0E9-9B42-86EB-B96260C21526}"/>
              </a:ext>
            </a:extLst>
          </p:cNvPr>
          <p:cNvSpPr/>
          <p:nvPr/>
        </p:nvSpPr>
        <p:spPr>
          <a:xfrm>
            <a:off x="1349375" y="3182938"/>
            <a:ext cx="5002213" cy="557212"/>
          </a:xfrm>
          <a:prstGeom prst="rect">
            <a:avLst/>
          </a:prstGeom>
          <a:solidFill>
            <a:srgbClr val="00B0F0">
              <a:alpha val="30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id-ID"/>
          </a:p>
        </p:txBody>
      </p:sp>
      <p:pic>
        <p:nvPicPr>
          <p:cNvPr id="24" name="Picture 23">
            <a:hlinkClick r:id="rId4" action="ppaction://hlinksldjump"/>
            <a:extLst>
              <a:ext uri="{FF2B5EF4-FFF2-40B4-BE49-F238E27FC236}">
                <a16:creationId xmlns:a16="http://schemas.microsoft.com/office/drawing/2014/main" id="{2F88AB72-0A00-C086-FF46-AD382D84C1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3213" y="1931988"/>
            <a:ext cx="539750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24">
            <a:hlinkClick r:id="rId6" action="ppaction://hlinksldjump"/>
            <a:extLst>
              <a:ext uri="{FF2B5EF4-FFF2-40B4-BE49-F238E27FC236}">
                <a16:creationId xmlns:a16="http://schemas.microsoft.com/office/drawing/2014/main" id="{FCDA9B67-EE72-29D6-FBBE-5842B1FE23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3213" y="2643188"/>
            <a:ext cx="539750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25">
            <a:hlinkClick r:id="rId7" action="ppaction://hlinksldjump"/>
            <a:extLst>
              <a:ext uri="{FF2B5EF4-FFF2-40B4-BE49-F238E27FC236}">
                <a16:creationId xmlns:a16="http://schemas.microsoft.com/office/drawing/2014/main" id="{ADD18415-EA26-7ED9-1019-B1AD9E97A9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3213" y="3200400"/>
            <a:ext cx="539750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Picture 26">
            <a:hlinkClick r:id="rId8" action="ppaction://hlinksldjump"/>
            <a:extLst>
              <a:ext uri="{FF2B5EF4-FFF2-40B4-BE49-F238E27FC236}">
                <a16:creationId xmlns:a16="http://schemas.microsoft.com/office/drawing/2014/main" id="{8D5B86B9-F894-D186-3239-4B7BCF0D849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3213" y="3902075"/>
            <a:ext cx="539750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Module</Template>
  <TotalTime>3022</TotalTime>
  <Words>469</Words>
  <Application>Microsoft Office PowerPoint</Application>
  <PresentationFormat>On-screen Show (4:3)</PresentationFormat>
  <Paragraphs>107</Paragraphs>
  <Slides>20</Slides>
  <Notes>13</Notes>
  <HiddenSlides>8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9" baseType="lpstr">
      <vt:lpstr>Arial</vt:lpstr>
      <vt:lpstr>Calibri</vt:lpstr>
      <vt:lpstr>Times New Roman</vt:lpstr>
      <vt:lpstr>Century</vt:lpstr>
      <vt:lpstr>Courier New</vt:lpstr>
      <vt:lpstr>Arial Rounded MT Bold</vt:lpstr>
      <vt:lpstr>Wingdings</vt:lpstr>
      <vt:lpstr>Office Theme</vt:lpstr>
      <vt:lpstr>Microsoft Office Excel Chart</vt:lpstr>
      <vt:lpstr>PowerPoint Presentation</vt:lpstr>
      <vt:lpstr>Keluarga Berencana yaitu…</vt:lpstr>
      <vt:lpstr>PowerPoint Presentation</vt:lpstr>
      <vt:lpstr>PowerPoint Presentation</vt:lpstr>
      <vt:lpstr>PowerPoint Presentation</vt:lpstr>
      <vt:lpstr>METODE SEDERHANA</vt:lpstr>
      <vt:lpstr>PowerPoint Presentation</vt:lpstr>
      <vt:lpstr>PowerPoint Presentation</vt:lpstr>
      <vt:lpstr>METODE EFEKTIF</vt:lpstr>
      <vt:lpstr>PowerPoint Presentation</vt:lpstr>
      <vt:lpstr>PowerPoint Presentation</vt:lpstr>
      <vt:lpstr>PowerPoint Presentation</vt:lpstr>
      <vt:lpstr>PowerPoint Presentation</vt:lpstr>
      <vt:lpstr>KONTRASEPSI MANTAP</vt:lpstr>
      <vt:lpstr>PowerPoint Presentation</vt:lpstr>
      <vt:lpstr>PowerPoint Presentation</vt:lpstr>
      <vt:lpstr>PowerPoint Presentation</vt:lpstr>
      <vt:lpstr>PowerPoint Presentation</vt:lpstr>
      <vt:lpstr>SYARAT IBU DAPAT MEMULAI  PEMAKAIAN KONTRASEPSI:</vt:lpstr>
      <vt:lpstr>TERIMAKASIH </vt:lpstr>
    </vt:vector>
  </TitlesOfParts>
  <Company>Presentation Magazine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Coloured slides template background</dc:title>
  <dc:creator>Presentation Magazine</dc:creator>
  <cp:lastModifiedBy>Syahrul Hasbi</cp:lastModifiedBy>
  <cp:revision>147</cp:revision>
  <dcterms:modified xsi:type="dcterms:W3CDTF">2022-11-10T12:24:28Z</dcterms:modified>
</cp:coreProperties>
</file>